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3" r:id="rId3"/>
  </p:sldMasterIdLst>
  <p:notesMasterIdLst>
    <p:notesMasterId r:id="rId9"/>
  </p:notesMasterIdLst>
  <p:sldIdLst>
    <p:sldId id="2103813889" r:id="rId4"/>
    <p:sldId id="2103813885" r:id="rId5"/>
    <p:sldId id="2103813886" r:id="rId6"/>
    <p:sldId id="2103813887" r:id="rId7"/>
    <p:sldId id="210381388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C0FF"/>
    <a:srgbClr val="D2D2D2"/>
    <a:srgbClr val="F4ADD9"/>
    <a:srgbClr val="CEE6A4"/>
    <a:srgbClr val="5FBDFF"/>
    <a:srgbClr val="FF6910"/>
    <a:srgbClr val="60BEFF"/>
    <a:srgbClr val="002A6F"/>
    <a:srgbClr val="FF8C01"/>
    <a:srgbClr val="C7AA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9" d="100"/>
          <a:sy n="69" d="100"/>
        </p:scale>
        <p:origin x="540"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80E32-A42B-4566-9F9E-3F95540AF074}" type="datetimeFigureOut">
              <a:rPr lang="en-GB" smtClean="0"/>
              <a:t>18/02/2025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1AC8B-544B-4B78-93D3-BA875FDB180B}" type="slidenum">
              <a:rPr lang="en-GB" smtClean="0"/>
              <a:t>‹#›</a:t>
            </a:fld>
            <a:endParaRPr lang="en-GB"/>
          </a:p>
        </p:txBody>
      </p:sp>
    </p:spTree>
    <p:extLst>
      <p:ext uri="{BB962C8B-B14F-4D97-AF65-F5344CB8AC3E}">
        <p14:creationId xmlns:p14="http://schemas.microsoft.com/office/powerpoint/2010/main" val="1519033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EC47B-6ACD-F3E8-5C5C-6294EAA182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87552B-462A-923C-2370-BE38050871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7344D0C-3746-9097-B972-68BDA4BD7F6E}"/>
              </a:ext>
            </a:extLst>
          </p:cNvPr>
          <p:cNvSpPr>
            <a:spLocks noGrp="1"/>
          </p:cNvSpPr>
          <p:nvPr>
            <p:ph type="body" idx="1"/>
          </p:nvPr>
        </p:nvSpPr>
        <p:spPr/>
        <p:txBody>
          <a:bodyPr/>
          <a:lstStyle/>
          <a:p>
            <a:endParaRPr lang="en-GB" b="1" dirty="0"/>
          </a:p>
        </p:txBody>
      </p:sp>
      <p:sp>
        <p:nvSpPr>
          <p:cNvPr id="4" name="Slide Number Placeholder 3">
            <a:extLst>
              <a:ext uri="{FF2B5EF4-FFF2-40B4-BE49-F238E27FC236}">
                <a16:creationId xmlns:a16="http://schemas.microsoft.com/office/drawing/2014/main" id="{24E0C90D-73B4-52F1-5850-0ABD53D3934F}"/>
              </a:ext>
            </a:extLst>
          </p:cNvPr>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F78F61D1-60F2-46B8-9B0D-9252BCC28DB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3056"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9862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ECC2-B536-698F-08D5-25CFBA7F4C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28614FC-028F-FA63-9B28-3351AF0241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BCA1EF-17F8-3499-3DFD-0521948D242B}"/>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67057330-83DA-CE10-0934-34C4C77033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FA774-A812-652B-8D8C-CE6B386BEFEA}"/>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1071916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1389-D359-415B-F78F-88A416A826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9DD5A1-D0B9-CF96-9340-28C25621C0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162068-2330-094A-C749-23064ABE7C82}"/>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516287C6-5D36-7C23-261C-441C13E36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003C49-B1D1-7D5D-BABE-62AE50282F2D}"/>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13301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41D53-EC17-D3D6-EE51-716FD8011C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AD844-4103-CEDD-AA4F-FB2909AC93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C80E71-2E92-9B4D-2DA5-ED38B3582A84}"/>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5BE180F2-35ED-5611-FDED-E9DA22F60E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37F7D-B5B5-043E-DC33-52BD9CC6066B}"/>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570333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ver large logo">
    <p:bg>
      <p:bgPr>
        <a:solidFill>
          <a:schemeClr val="bg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E0DE240C-41EA-3B65-317E-738E9C3BDBD0}"/>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A118A7D7-4A9D-7BC2-3792-53A2D4971AA1}"/>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905305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2. Cover large logo">
    <p:bg>
      <p:bgPr>
        <a:solidFill>
          <a:schemeClr val="tx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5ACF4A79-D46E-9C32-24B7-BCFD8CF79D3F}"/>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E64ECF8B-B9A2-3597-1ED2-DECE8D47569A}"/>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266829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2. Cover large logo">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EFD26B3D-3A06-A832-40F3-D16B53B63B61}"/>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A9F26276-0C42-614B-4BA0-DD7798CED77D}"/>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680125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2. Cover large logo">
    <p:bg>
      <p:bgPr>
        <a:solidFill>
          <a:schemeClr val="accent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F18547B2-BEC3-4293-978B-624CEC0ED16A}"/>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3E095EBE-44F2-F882-98C0-06128CC41B9A}"/>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2128639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2. Cover large logo">
    <p:bg>
      <p:bgPr>
        <a:solidFill>
          <a:schemeClr val="accent3"/>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7A1DAB3F-C2C8-8BB4-0B4D-9AD8E438BEAA}"/>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2BAF74C6-391E-DC9D-34FD-E839E70654D9}"/>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476749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2. Cover large logo">
    <p:bg>
      <p:bgPr>
        <a:solidFill>
          <a:schemeClr val="accent4"/>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9AABB5EF-F1BB-4371-F161-E39DC61194C8}"/>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4CA488FF-B11B-DE75-BD2E-B3B537F3AC13}"/>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5072559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2. Cover large logo">
    <p:bg>
      <p:bgPr>
        <a:solidFill>
          <a:schemeClr val="accent5"/>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AAD2D6F5-F87B-0103-27C1-6E7E95651719}"/>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BE37FB41-1541-22CF-7019-C7F8F4C9442B}"/>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1264945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2. Cover large logo">
    <p:bg>
      <p:bgPr>
        <a:solidFill>
          <a:schemeClr val="accent6"/>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lvl1pPr>
            <a:lvl2pPr>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CD492572-F316-7345-DF7F-3A313771C361}"/>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D47B1D21-2E7E-3734-D719-3DA1A60561C9}"/>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582114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5DF3-FA9E-BE7E-7012-58B8AE0242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471973-FD0E-2A06-C2FA-9481385284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873AC-6416-E98B-8637-C81108A64363}"/>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AB47DDD0-D36B-C3C9-A3B4-CB8B878336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0A74F3-7612-DFB7-C512-13406B93B913}"/>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3355169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2. Cover large logo">
    <p:bg>
      <p:bgPr>
        <a:solidFill>
          <a:schemeClr val="tx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7E8B0377-175A-4A0F-14E1-A843A2C4E22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17181" y="5663349"/>
            <a:ext cx="11285895" cy="920868"/>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solidFill>
                  <a:schemeClr val="bg1"/>
                </a:solidFill>
              </a:defRPr>
            </a:lvl1pPr>
            <a:lvl2pPr>
              <a:defRPr>
                <a:solidFill>
                  <a:schemeClr val="bg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solidFill>
                  <a:schemeClr val="bg1"/>
                </a:solidFill>
                <a:latin typeface="+mn-lt"/>
              </a:defRPr>
            </a:lvl1pPr>
          </a:lstStyle>
          <a:p>
            <a:pPr lvl="0"/>
            <a:r>
              <a:rPr lang="en-US" dirty="0"/>
              <a:t>DATE / DRAFT</a:t>
            </a:r>
          </a:p>
        </p:txBody>
      </p:sp>
      <p:sp>
        <p:nvSpPr>
          <p:cNvPr id="4" name="Freeform: Shape 3">
            <a:extLst>
              <a:ext uri="{FF2B5EF4-FFF2-40B4-BE49-F238E27FC236}">
                <a16:creationId xmlns:a16="http://schemas.microsoft.com/office/drawing/2014/main" id="{3BB46C55-70F9-E25F-0552-FB8DF48C0751}"/>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2EF1A8A1-8C9B-6D24-E4BD-4C8550600791}"/>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769749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ver small logo">
    <p:bg>
      <p:bgPr>
        <a:solidFill>
          <a:schemeClr val="tx1"/>
        </a:solid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355DB993-B50C-B481-5F8D-6060A94972F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23250" y="6283963"/>
            <a:ext cx="3679825" cy="300254"/>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1" y="549276"/>
            <a:ext cx="10369549" cy="2867025"/>
          </a:xfrm>
        </p:spPr>
        <p:txBody>
          <a:bodyPr/>
          <a:lstStyle>
            <a:lvl1pPr>
              <a:defRPr>
                <a:solidFill>
                  <a:schemeClr val="bg1"/>
                </a:solidFill>
              </a:defRPr>
            </a:lvl1pPr>
            <a:lvl2pPr>
              <a:defRPr>
                <a:solidFill>
                  <a:schemeClr val="bg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8385175" cy="735013"/>
          </a:xfrm>
        </p:spPr>
        <p:txBody>
          <a:bodyPr/>
          <a:lstStyle>
            <a:lvl1pPr>
              <a:defRPr sz="1799">
                <a:solidFill>
                  <a:schemeClr val="bg1"/>
                </a:solidFill>
                <a:latin typeface="+mn-lt"/>
              </a:defRPr>
            </a:lvl1pPr>
          </a:lstStyle>
          <a:p>
            <a:pPr lvl="0"/>
            <a:r>
              <a:rPr lang="en-US" dirty="0"/>
              <a:t>DATE / DRAFT</a:t>
            </a:r>
          </a:p>
        </p:txBody>
      </p:sp>
      <p:sp>
        <p:nvSpPr>
          <p:cNvPr id="2" name="Freeform: Shape 1">
            <a:extLst>
              <a:ext uri="{FF2B5EF4-FFF2-40B4-BE49-F238E27FC236}">
                <a16:creationId xmlns:a16="http://schemas.microsoft.com/office/drawing/2014/main" id="{47640ADB-3F4C-9785-9161-90EFD9E0CF1A}"/>
              </a:ext>
            </a:extLst>
          </p:cNvPr>
          <p:cNvSpPr>
            <a:spLocks/>
          </p:cNvSpPr>
          <p:nvPr userDrawn="1"/>
        </p:nvSpPr>
        <p:spPr>
          <a:xfrm>
            <a:off x="287445" y="290879"/>
            <a:ext cx="11617110" cy="3271934"/>
          </a:xfrm>
          <a:custGeom>
            <a:avLst/>
            <a:gdLst>
              <a:gd name="connsiteX0" fmla="*/ 144000 w 11617110"/>
              <a:gd name="connsiteY0" fmla="*/ 0 h 3271934"/>
              <a:gd name="connsiteX1" fmla="*/ 11617110 w 11617110"/>
              <a:gd name="connsiteY1" fmla="*/ 0 h 3271934"/>
              <a:gd name="connsiteX2" fmla="*/ 11617110 w 11617110"/>
              <a:gd name="connsiteY2" fmla="*/ 3271934 h 3271934"/>
              <a:gd name="connsiteX3" fmla="*/ 0 w 11617110"/>
              <a:gd name="connsiteY3" fmla="*/ 3271934 h 3271934"/>
              <a:gd name="connsiteX4" fmla="*/ 0 w 11617110"/>
              <a:gd name="connsiteY4" fmla="*/ 144000 h 3271934"/>
              <a:gd name="connsiteX5" fmla="*/ 144000 w 11617110"/>
              <a:gd name="connsiteY5" fmla="*/ 0 h 3271934"/>
              <a:gd name="connsiteX0" fmla="*/ 11617110 w 11708550"/>
              <a:gd name="connsiteY0" fmla="*/ 3271934 h 3363374"/>
              <a:gd name="connsiteX1" fmla="*/ 0 w 11708550"/>
              <a:gd name="connsiteY1" fmla="*/ 3271934 h 3363374"/>
              <a:gd name="connsiteX2" fmla="*/ 0 w 11708550"/>
              <a:gd name="connsiteY2" fmla="*/ 144000 h 3363374"/>
              <a:gd name="connsiteX3" fmla="*/ 144000 w 11708550"/>
              <a:gd name="connsiteY3" fmla="*/ 0 h 3363374"/>
              <a:gd name="connsiteX4" fmla="*/ 11617110 w 11708550"/>
              <a:gd name="connsiteY4" fmla="*/ 0 h 3363374"/>
              <a:gd name="connsiteX5" fmla="*/ 11708550 w 11708550"/>
              <a:gd name="connsiteY5" fmla="*/ 3363374 h 3363374"/>
              <a:gd name="connsiteX0" fmla="*/ 11617110 w 11617110"/>
              <a:gd name="connsiteY0" fmla="*/ 3271934 h 3271934"/>
              <a:gd name="connsiteX1" fmla="*/ 0 w 11617110"/>
              <a:gd name="connsiteY1" fmla="*/ 3271934 h 3271934"/>
              <a:gd name="connsiteX2" fmla="*/ 0 w 11617110"/>
              <a:gd name="connsiteY2" fmla="*/ 144000 h 3271934"/>
              <a:gd name="connsiteX3" fmla="*/ 144000 w 11617110"/>
              <a:gd name="connsiteY3" fmla="*/ 0 h 3271934"/>
              <a:gd name="connsiteX4" fmla="*/ 11617110 w 11617110"/>
              <a:gd name="connsiteY4" fmla="*/ 0 h 3271934"/>
              <a:gd name="connsiteX0" fmla="*/ 0 w 11617110"/>
              <a:gd name="connsiteY0" fmla="*/ 3271934 h 3271934"/>
              <a:gd name="connsiteX1" fmla="*/ 0 w 11617110"/>
              <a:gd name="connsiteY1" fmla="*/ 144000 h 3271934"/>
              <a:gd name="connsiteX2" fmla="*/ 144000 w 11617110"/>
              <a:gd name="connsiteY2" fmla="*/ 0 h 3271934"/>
              <a:gd name="connsiteX3" fmla="*/ 11617110 w 11617110"/>
              <a:gd name="connsiteY3" fmla="*/ 0 h 3271934"/>
            </a:gdLst>
            <a:ahLst/>
            <a:cxnLst>
              <a:cxn ang="0">
                <a:pos x="connsiteX0" y="connsiteY0"/>
              </a:cxn>
              <a:cxn ang="0">
                <a:pos x="connsiteX1" y="connsiteY1"/>
              </a:cxn>
              <a:cxn ang="0">
                <a:pos x="connsiteX2" y="connsiteY2"/>
              </a:cxn>
              <a:cxn ang="0">
                <a:pos x="connsiteX3" y="connsiteY3"/>
              </a:cxn>
            </a:cxnLst>
            <a:rect l="l" t="t" r="r" b="b"/>
            <a:pathLst>
              <a:path w="11617110" h="3271934">
                <a:moveTo>
                  <a:pt x="0" y="3271934"/>
                </a:moveTo>
                <a:lnTo>
                  <a:pt x="0" y="144000"/>
                </a:lnTo>
                <a:cubicBezTo>
                  <a:pt x="0" y="64471"/>
                  <a:pt x="64471" y="0"/>
                  <a:pt x="144000" y="0"/>
                </a:cubicBezTo>
                <a:lnTo>
                  <a:pt x="11617110"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5" name="Freeform: Shape 4">
            <a:extLst>
              <a:ext uri="{FF2B5EF4-FFF2-40B4-BE49-F238E27FC236}">
                <a16:creationId xmlns:a16="http://schemas.microsoft.com/office/drawing/2014/main" id="{D8B2236D-DE5C-48E3-8B8C-766D7BC6B5F4}"/>
              </a:ext>
            </a:extLst>
          </p:cNvPr>
          <p:cNvSpPr>
            <a:spLocks/>
          </p:cNvSpPr>
          <p:nvPr userDrawn="1"/>
        </p:nvSpPr>
        <p:spPr>
          <a:xfrm>
            <a:off x="287445" y="3717253"/>
            <a:ext cx="11617110" cy="2852749"/>
          </a:xfrm>
          <a:custGeom>
            <a:avLst/>
            <a:gdLst>
              <a:gd name="connsiteX0" fmla="*/ 144000 w 11617110"/>
              <a:gd name="connsiteY0" fmla="*/ 0 h 2852749"/>
              <a:gd name="connsiteX1" fmla="*/ 11617110 w 11617110"/>
              <a:gd name="connsiteY1" fmla="*/ 0 h 2852749"/>
              <a:gd name="connsiteX2" fmla="*/ 1488330 w 11617110"/>
              <a:gd name="connsiteY2" fmla="*/ 2852749 h 2852749"/>
              <a:gd name="connsiteX3" fmla="*/ 0 w 11617110"/>
              <a:gd name="connsiteY3" fmla="*/ 2852749 h 2852749"/>
              <a:gd name="connsiteX4" fmla="*/ 0 w 11617110"/>
              <a:gd name="connsiteY4" fmla="*/ 144000 h 2852749"/>
              <a:gd name="connsiteX5" fmla="*/ 144000 w 11617110"/>
              <a:gd name="connsiteY5" fmla="*/ 0 h 2852749"/>
              <a:gd name="connsiteX0" fmla="*/ 1488330 w 11617110"/>
              <a:gd name="connsiteY0" fmla="*/ 2852749 h 2944189"/>
              <a:gd name="connsiteX1" fmla="*/ 0 w 11617110"/>
              <a:gd name="connsiteY1" fmla="*/ 2852749 h 2944189"/>
              <a:gd name="connsiteX2" fmla="*/ 0 w 11617110"/>
              <a:gd name="connsiteY2" fmla="*/ 144000 h 2944189"/>
              <a:gd name="connsiteX3" fmla="*/ 144000 w 11617110"/>
              <a:gd name="connsiteY3" fmla="*/ 0 h 2944189"/>
              <a:gd name="connsiteX4" fmla="*/ 11617110 w 11617110"/>
              <a:gd name="connsiteY4" fmla="*/ 0 h 2944189"/>
              <a:gd name="connsiteX5" fmla="*/ 1579770 w 11617110"/>
              <a:gd name="connsiteY5" fmla="*/ 2944189 h 2944189"/>
              <a:gd name="connsiteX0" fmla="*/ 1488330 w 11617110"/>
              <a:gd name="connsiteY0" fmla="*/ 2852749 h 2852749"/>
              <a:gd name="connsiteX1" fmla="*/ 0 w 11617110"/>
              <a:gd name="connsiteY1" fmla="*/ 2852749 h 2852749"/>
              <a:gd name="connsiteX2" fmla="*/ 0 w 11617110"/>
              <a:gd name="connsiteY2" fmla="*/ 144000 h 2852749"/>
              <a:gd name="connsiteX3" fmla="*/ 144000 w 11617110"/>
              <a:gd name="connsiteY3" fmla="*/ 0 h 2852749"/>
              <a:gd name="connsiteX4" fmla="*/ 11617110 w 11617110"/>
              <a:gd name="connsiteY4" fmla="*/ 0 h 2852749"/>
              <a:gd name="connsiteX0" fmla="*/ 0 w 11617110"/>
              <a:gd name="connsiteY0" fmla="*/ 2852749 h 2852749"/>
              <a:gd name="connsiteX1" fmla="*/ 0 w 11617110"/>
              <a:gd name="connsiteY1" fmla="*/ 144000 h 2852749"/>
              <a:gd name="connsiteX2" fmla="*/ 144000 w 11617110"/>
              <a:gd name="connsiteY2" fmla="*/ 0 h 2852749"/>
              <a:gd name="connsiteX3" fmla="*/ 11617110 w 11617110"/>
              <a:gd name="connsiteY3" fmla="*/ 0 h 2852749"/>
            </a:gdLst>
            <a:ahLst/>
            <a:cxnLst>
              <a:cxn ang="0">
                <a:pos x="connsiteX0" y="connsiteY0"/>
              </a:cxn>
              <a:cxn ang="0">
                <a:pos x="connsiteX1" y="connsiteY1"/>
              </a:cxn>
              <a:cxn ang="0">
                <a:pos x="connsiteX2" y="connsiteY2"/>
              </a:cxn>
              <a:cxn ang="0">
                <a:pos x="connsiteX3" y="connsiteY3"/>
              </a:cxn>
            </a:cxnLst>
            <a:rect l="l" t="t" r="r" b="b"/>
            <a:pathLst>
              <a:path w="11617110" h="2852749">
                <a:moveTo>
                  <a:pt x="0" y="2852749"/>
                </a:moveTo>
                <a:lnTo>
                  <a:pt x="0" y="144000"/>
                </a:lnTo>
                <a:cubicBezTo>
                  <a:pt x="0" y="64471"/>
                  <a:pt x="64471" y="0"/>
                  <a:pt x="144000" y="0"/>
                </a:cubicBezTo>
                <a:lnTo>
                  <a:pt x="11617110"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1613105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ver half age image">
    <p:bg>
      <p:bgPr>
        <a:solidFill>
          <a:schemeClr val="bg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2940FD95-D841-44A1-3BBD-ECA930C872CB}"/>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9C667D89-DFF0-84F6-9C8C-A5855EE7EDFE}"/>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6295533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2. Cover half age image">
    <p:bg>
      <p:bgPr>
        <a:solidFill>
          <a:schemeClr val="tx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18AAF334-F0DA-D073-B5BF-879DFF53735B}"/>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B8B7FB84-2985-B257-3F6C-A50B2600B7C1}"/>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2959116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2. Cover half age image">
    <p:bg>
      <p:bgPr>
        <a:solidFill>
          <a:schemeClr val="accent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5" name="Freeform: Shape 4">
            <a:extLst>
              <a:ext uri="{FF2B5EF4-FFF2-40B4-BE49-F238E27FC236}">
                <a16:creationId xmlns:a16="http://schemas.microsoft.com/office/drawing/2014/main" id="{1B49C630-9171-38E8-ED7D-8A60D484C6FD}"/>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6" name="Freeform: Shape 5">
            <a:extLst>
              <a:ext uri="{FF2B5EF4-FFF2-40B4-BE49-F238E27FC236}">
                <a16:creationId xmlns:a16="http://schemas.microsoft.com/office/drawing/2014/main" id="{7C868B13-EF86-42F8-C91D-913029D0FFD2}"/>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1582221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2. Cover half age image">
    <p:bg>
      <p:bgPr>
        <a:solidFill>
          <a:schemeClr val="accent2"/>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77BA7DA0-A02E-4122-14FE-C4ECBDC4D057}"/>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7E50B92E-448A-6BF9-5921-03CA5FFFC136}"/>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121464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2. Cover half age image">
    <p:bg>
      <p:bgPr>
        <a:solidFill>
          <a:schemeClr val="accent3"/>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B34B437E-8DDC-174A-E80C-58AB962DAC19}"/>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40D5BA8C-A2E6-F11B-CB08-0C7E561EBB5E}"/>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41771737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2. Cover half age image">
    <p:bg>
      <p:bgPr>
        <a:solidFill>
          <a:schemeClr val="accent4"/>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8817D686-348B-CE02-E929-1078D4A8EFEF}"/>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33CC94D9-0583-03B5-4199-866E298143F0}"/>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7484612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2. Cover half age image">
    <p:bg>
      <p:bgPr>
        <a:solidFill>
          <a:schemeClr val="accent5"/>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6DED20FB-E397-4959-81DF-1C14EAAC84D8}"/>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A3726D70-522E-1A06-80E3-6ED40C6ACB68}"/>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6603711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2. Cover half age image">
    <p:bg>
      <p:bgPr>
        <a:solidFill>
          <a:schemeClr val="accent6"/>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tx1"/>
                </a:solidFill>
              </a:defRPr>
            </a:lvl1pPr>
            <a:lvl2pPr>
              <a:defRPr>
                <a:solidFill>
                  <a:schemeClr val="tx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tx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3618556B-D607-8D36-FC3D-A19C419FDAE6}"/>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B59488F8-FE91-6B62-7C32-D02FF1053271}"/>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230705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11A2-A2BB-BC76-BFCA-403E8608D9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EBBC5EA-236B-A378-5423-1A64C14E62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79692B-34AE-A623-DB30-43C314A758B5}"/>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2FE7ABF2-C3E5-D75E-14E3-0FF587FB10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215783-3D06-FA75-D1CA-FC5A26407666}"/>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852524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2. Cover half age image">
    <p:bg>
      <p:bgPr>
        <a:solidFill>
          <a:schemeClr val="tx1"/>
        </a:solidFill>
        <a:effectLst/>
      </p:bgPr>
    </p:bg>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F4926E21-09FC-CE4B-4B5B-7265114F28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263869" y="6364917"/>
            <a:ext cx="2687670" cy="219300"/>
          </a:xfrm>
          <a:prstGeom prst="rect">
            <a:avLst/>
          </a:prstGeom>
        </p:spPr>
      </p:pic>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549276"/>
            <a:ext cx="5410200" cy="2867025"/>
          </a:xfrm>
        </p:spPr>
        <p:txBody>
          <a:bodyPr/>
          <a:lstStyle>
            <a:lvl1pPr>
              <a:defRPr>
                <a:solidFill>
                  <a:schemeClr val="bg1"/>
                </a:solidFill>
              </a:defRPr>
            </a:lvl1pPr>
            <a:lvl2pPr>
              <a:defRPr>
                <a:solidFill>
                  <a:schemeClr val="bg1"/>
                </a:solidFill>
              </a:defRPr>
            </a:lvl2pPr>
          </a:lstStyle>
          <a:p>
            <a:pPr lvl="0"/>
            <a:r>
              <a:rPr lang="en-US" dirty="0"/>
              <a:t>Title</a:t>
            </a:r>
          </a:p>
          <a:p>
            <a:pPr lvl="1"/>
            <a:r>
              <a:rPr lang="en-US" dirty="0"/>
              <a:t>Subheading</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2" y="4022727"/>
            <a:ext cx="5410201" cy="735013"/>
          </a:xfrm>
        </p:spPr>
        <p:txBody>
          <a:bodyPr/>
          <a:lstStyle>
            <a:lvl1pPr>
              <a:defRPr sz="1799">
                <a:solidFill>
                  <a:schemeClr val="bg1"/>
                </a:solidFill>
                <a:latin typeface="+mn-lt"/>
              </a:defRPr>
            </a:lvl1pPr>
          </a:lstStyle>
          <a:p>
            <a:pPr lvl="0"/>
            <a:r>
              <a:rPr lang="en-US" dirty="0"/>
              <a:t>DATE / DRAFT</a:t>
            </a:r>
          </a:p>
        </p:txBody>
      </p:sp>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1"/>
            <a:ext cx="5951537" cy="6858000"/>
          </a:xfrm>
        </p:spPr>
        <p:txBody>
          <a:bodyPr/>
          <a:lstStyle>
            <a:lvl1pPr>
              <a:defRPr sz="2399">
                <a:solidFill>
                  <a:schemeClr val="bg1"/>
                </a:solidFill>
                <a:latin typeface="+mn-lt"/>
              </a:defRPr>
            </a:lvl1pPr>
          </a:lstStyle>
          <a:p>
            <a:r>
              <a:rPr lang="en-US"/>
              <a:t>Click icon to add picture</a:t>
            </a:r>
            <a:endParaRPr lang="en-GB" dirty="0"/>
          </a:p>
        </p:txBody>
      </p:sp>
      <p:sp>
        <p:nvSpPr>
          <p:cNvPr id="3" name="Freeform: Shape 2">
            <a:extLst>
              <a:ext uri="{FF2B5EF4-FFF2-40B4-BE49-F238E27FC236}">
                <a16:creationId xmlns:a16="http://schemas.microsoft.com/office/drawing/2014/main" id="{BFCE8235-AFC4-199C-C1CC-E90AF2A00D4A}"/>
              </a:ext>
            </a:extLst>
          </p:cNvPr>
          <p:cNvSpPr>
            <a:spLocks/>
          </p:cNvSpPr>
          <p:nvPr userDrawn="1"/>
        </p:nvSpPr>
        <p:spPr>
          <a:xfrm>
            <a:off x="287447" y="290879"/>
            <a:ext cx="5665681" cy="3271934"/>
          </a:xfrm>
          <a:custGeom>
            <a:avLst/>
            <a:gdLst>
              <a:gd name="connsiteX0" fmla="*/ 144000 w 5665681"/>
              <a:gd name="connsiteY0" fmla="*/ 0 h 3271934"/>
              <a:gd name="connsiteX1" fmla="*/ 5665681 w 5665681"/>
              <a:gd name="connsiteY1" fmla="*/ 0 h 3271934"/>
              <a:gd name="connsiteX2" fmla="*/ 5665681 w 5665681"/>
              <a:gd name="connsiteY2" fmla="*/ 1676207 h 3271934"/>
              <a:gd name="connsiteX3" fmla="*/ 0 w 5665681"/>
              <a:gd name="connsiteY3" fmla="*/ 3271934 h 3271934"/>
              <a:gd name="connsiteX4" fmla="*/ 0 w 5665681"/>
              <a:gd name="connsiteY4" fmla="*/ 144000 h 3271934"/>
              <a:gd name="connsiteX5" fmla="*/ 144000 w 5665681"/>
              <a:gd name="connsiteY5" fmla="*/ 0 h 3271934"/>
              <a:gd name="connsiteX0" fmla="*/ 5665681 w 5757121"/>
              <a:gd name="connsiteY0" fmla="*/ 1676207 h 3271934"/>
              <a:gd name="connsiteX1" fmla="*/ 0 w 5757121"/>
              <a:gd name="connsiteY1" fmla="*/ 3271934 h 3271934"/>
              <a:gd name="connsiteX2" fmla="*/ 0 w 5757121"/>
              <a:gd name="connsiteY2" fmla="*/ 144000 h 3271934"/>
              <a:gd name="connsiteX3" fmla="*/ 144000 w 5757121"/>
              <a:gd name="connsiteY3" fmla="*/ 0 h 3271934"/>
              <a:gd name="connsiteX4" fmla="*/ 5665681 w 5757121"/>
              <a:gd name="connsiteY4" fmla="*/ 0 h 3271934"/>
              <a:gd name="connsiteX5" fmla="*/ 5757121 w 5757121"/>
              <a:gd name="connsiteY5" fmla="*/ 1767647 h 3271934"/>
              <a:gd name="connsiteX0" fmla="*/ 5665681 w 5665681"/>
              <a:gd name="connsiteY0" fmla="*/ 1676207 h 3271934"/>
              <a:gd name="connsiteX1" fmla="*/ 0 w 5665681"/>
              <a:gd name="connsiteY1" fmla="*/ 3271934 h 3271934"/>
              <a:gd name="connsiteX2" fmla="*/ 0 w 5665681"/>
              <a:gd name="connsiteY2" fmla="*/ 144000 h 3271934"/>
              <a:gd name="connsiteX3" fmla="*/ 144000 w 5665681"/>
              <a:gd name="connsiteY3" fmla="*/ 0 h 3271934"/>
              <a:gd name="connsiteX4" fmla="*/ 5665681 w 5665681"/>
              <a:gd name="connsiteY4" fmla="*/ 0 h 3271934"/>
              <a:gd name="connsiteX0" fmla="*/ 0 w 5665681"/>
              <a:gd name="connsiteY0" fmla="*/ 3271934 h 3271934"/>
              <a:gd name="connsiteX1" fmla="*/ 0 w 5665681"/>
              <a:gd name="connsiteY1" fmla="*/ 144000 h 3271934"/>
              <a:gd name="connsiteX2" fmla="*/ 144000 w 5665681"/>
              <a:gd name="connsiteY2" fmla="*/ 0 h 3271934"/>
              <a:gd name="connsiteX3" fmla="*/ 5665681 w 5665681"/>
              <a:gd name="connsiteY3" fmla="*/ 0 h 3271934"/>
            </a:gdLst>
            <a:ahLst/>
            <a:cxnLst>
              <a:cxn ang="0">
                <a:pos x="connsiteX0" y="connsiteY0"/>
              </a:cxn>
              <a:cxn ang="0">
                <a:pos x="connsiteX1" y="connsiteY1"/>
              </a:cxn>
              <a:cxn ang="0">
                <a:pos x="connsiteX2" y="connsiteY2"/>
              </a:cxn>
              <a:cxn ang="0">
                <a:pos x="connsiteX3" y="connsiteY3"/>
              </a:cxn>
            </a:cxnLst>
            <a:rect l="l" t="t" r="r" b="b"/>
            <a:pathLst>
              <a:path w="5665681" h="3271934">
                <a:moveTo>
                  <a:pt x="0" y="3271934"/>
                </a:moveTo>
                <a:lnTo>
                  <a:pt x="0" y="144000"/>
                </a:lnTo>
                <a:cubicBezTo>
                  <a:pt x="0" y="64471"/>
                  <a:pt x="64471" y="0"/>
                  <a:pt x="144000" y="0"/>
                </a:cubicBezTo>
                <a:lnTo>
                  <a:pt x="5665681"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
        <p:nvSpPr>
          <p:cNvPr id="4" name="Freeform: Shape 3">
            <a:extLst>
              <a:ext uri="{FF2B5EF4-FFF2-40B4-BE49-F238E27FC236}">
                <a16:creationId xmlns:a16="http://schemas.microsoft.com/office/drawing/2014/main" id="{6C948746-0A66-F9CA-1F3C-541F90F70844}"/>
              </a:ext>
            </a:extLst>
          </p:cNvPr>
          <p:cNvSpPr>
            <a:spLocks/>
          </p:cNvSpPr>
          <p:nvPr userDrawn="1"/>
        </p:nvSpPr>
        <p:spPr>
          <a:xfrm>
            <a:off x="287447" y="3717253"/>
            <a:ext cx="5665681" cy="2852749"/>
          </a:xfrm>
          <a:custGeom>
            <a:avLst/>
            <a:gdLst>
              <a:gd name="connsiteX0" fmla="*/ 144000 w 5665681"/>
              <a:gd name="connsiteY0" fmla="*/ 0 h 2852749"/>
              <a:gd name="connsiteX1" fmla="*/ 5665681 w 5665681"/>
              <a:gd name="connsiteY1" fmla="*/ 0 h 2852749"/>
              <a:gd name="connsiteX2" fmla="*/ 5665681 w 5665681"/>
              <a:gd name="connsiteY2" fmla="*/ 1461460 h 2852749"/>
              <a:gd name="connsiteX3" fmla="*/ 0 w 5665681"/>
              <a:gd name="connsiteY3" fmla="*/ 2852749 h 2852749"/>
              <a:gd name="connsiteX4" fmla="*/ 0 w 5665681"/>
              <a:gd name="connsiteY4" fmla="*/ 144000 h 2852749"/>
              <a:gd name="connsiteX5" fmla="*/ 144000 w 5665681"/>
              <a:gd name="connsiteY5" fmla="*/ 0 h 2852749"/>
              <a:gd name="connsiteX0" fmla="*/ 5665681 w 5757121"/>
              <a:gd name="connsiteY0" fmla="*/ 1461460 h 2852749"/>
              <a:gd name="connsiteX1" fmla="*/ 0 w 5757121"/>
              <a:gd name="connsiteY1" fmla="*/ 2852749 h 2852749"/>
              <a:gd name="connsiteX2" fmla="*/ 0 w 5757121"/>
              <a:gd name="connsiteY2" fmla="*/ 144000 h 2852749"/>
              <a:gd name="connsiteX3" fmla="*/ 144000 w 5757121"/>
              <a:gd name="connsiteY3" fmla="*/ 0 h 2852749"/>
              <a:gd name="connsiteX4" fmla="*/ 5665681 w 5757121"/>
              <a:gd name="connsiteY4" fmla="*/ 0 h 2852749"/>
              <a:gd name="connsiteX5" fmla="*/ 5757121 w 5757121"/>
              <a:gd name="connsiteY5" fmla="*/ 1552900 h 2852749"/>
              <a:gd name="connsiteX0" fmla="*/ 5665681 w 5665681"/>
              <a:gd name="connsiteY0" fmla="*/ 1461460 h 2852749"/>
              <a:gd name="connsiteX1" fmla="*/ 0 w 5665681"/>
              <a:gd name="connsiteY1" fmla="*/ 2852749 h 2852749"/>
              <a:gd name="connsiteX2" fmla="*/ 0 w 5665681"/>
              <a:gd name="connsiteY2" fmla="*/ 144000 h 2852749"/>
              <a:gd name="connsiteX3" fmla="*/ 144000 w 5665681"/>
              <a:gd name="connsiteY3" fmla="*/ 0 h 2852749"/>
              <a:gd name="connsiteX4" fmla="*/ 5665681 w 5665681"/>
              <a:gd name="connsiteY4" fmla="*/ 0 h 2852749"/>
              <a:gd name="connsiteX0" fmla="*/ 0 w 5665681"/>
              <a:gd name="connsiteY0" fmla="*/ 2852749 h 2852749"/>
              <a:gd name="connsiteX1" fmla="*/ 0 w 5665681"/>
              <a:gd name="connsiteY1" fmla="*/ 144000 h 2852749"/>
              <a:gd name="connsiteX2" fmla="*/ 144000 w 5665681"/>
              <a:gd name="connsiteY2" fmla="*/ 0 h 2852749"/>
              <a:gd name="connsiteX3" fmla="*/ 5665681 w 5665681"/>
              <a:gd name="connsiteY3" fmla="*/ 0 h 2852749"/>
            </a:gdLst>
            <a:ahLst/>
            <a:cxnLst>
              <a:cxn ang="0">
                <a:pos x="connsiteX0" y="connsiteY0"/>
              </a:cxn>
              <a:cxn ang="0">
                <a:pos x="connsiteX1" y="connsiteY1"/>
              </a:cxn>
              <a:cxn ang="0">
                <a:pos x="connsiteX2" y="connsiteY2"/>
              </a:cxn>
              <a:cxn ang="0">
                <a:pos x="connsiteX3" y="connsiteY3"/>
              </a:cxn>
            </a:cxnLst>
            <a:rect l="l" t="t" r="r" b="b"/>
            <a:pathLst>
              <a:path w="5665681" h="2852749">
                <a:moveTo>
                  <a:pt x="0" y="2852749"/>
                </a:moveTo>
                <a:lnTo>
                  <a:pt x="0" y="144000"/>
                </a:lnTo>
                <a:cubicBezTo>
                  <a:pt x="0" y="64471"/>
                  <a:pt x="64471" y="0"/>
                  <a:pt x="144000" y="0"/>
                </a:cubicBezTo>
                <a:lnTo>
                  <a:pt x="5665681"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spTree>
    <p:extLst>
      <p:ext uri="{BB962C8B-B14F-4D97-AF65-F5344CB8AC3E}">
        <p14:creationId xmlns:p14="http://schemas.microsoft.com/office/powerpoint/2010/main" val="38191778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3. Divider blank">
    <p:bg>
      <p:bgPr>
        <a:solidFill>
          <a:schemeClr val="accent5"/>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1"/>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6"/>
            <a:ext cx="9377362" cy="772183"/>
          </a:xfrm>
        </p:spPr>
        <p:txBody>
          <a:bodyPr/>
          <a:lstStyle>
            <a:lvl1pPr>
              <a:defRPr sz="1999">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1" y="788282"/>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3"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4"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23C7B5CE-05C1-306B-956F-C878F7F615F2}"/>
              </a:ext>
            </a:extLst>
          </p:cNvPr>
          <p:cNvSpPr/>
          <p:nvPr userDrawn="1"/>
        </p:nvSpPr>
        <p:spPr>
          <a:xfrm>
            <a:off x="297730"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3924" tIns="143924" rIns="143924" bIns="143924" rtlCol="0" anchor="t">
            <a:noAutofit/>
          </a:bodyPr>
          <a:lstStyle/>
          <a:p>
            <a:pPr algn="l">
              <a:spcBef>
                <a:spcPts val="600"/>
              </a:spcBef>
              <a:spcAft>
                <a:spcPts val="600"/>
              </a:spcAft>
            </a:pPr>
            <a:endParaRPr lang="en-US" sz="1199">
              <a:solidFill>
                <a:schemeClr val="tx1"/>
              </a:solidFill>
            </a:endParaRPr>
          </a:p>
        </p:txBody>
      </p:sp>
      <p:pic>
        <p:nvPicPr>
          <p:cNvPr id="5" name="Content Placeholder 5">
            <a:extLst>
              <a:ext uri="{FF2B5EF4-FFF2-40B4-BE49-F238E27FC236}">
                <a16:creationId xmlns:a16="http://schemas.microsoft.com/office/drawing/2014/main" id="{B3B6E164-2817-F0CD-8A03-0699DB0048D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7"/>
            <a:ext cx="1220401" cy="99577"/>
          </a:xfrm>
          <a:prstGeom prst="rect">
            <a:avLst/>
          </a:prstGeom>
        </p:spPr>
      </p:pic>
    </p:spTree>
    <p:extLst>
      <p:ext uri="{BB962C8B-B14F-4D97-AF65-F5344CB8AC3E}">
        <p14:creationId xmlns:p14="http://schemas.microsoft.com/office/powerpoint/2010/main" val="431725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 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BAA517B-60F1-F35C-733B-BCAAF34B0E17}"/>
              </a:ext>
            </a:extLst>
          </p:cNvPr>
          <p:cNvSpPr>
            <a:spLocks noGrp="1"/>
          </p:cNvSpPr>
          <p:nvPr>
            <p:ph type="ftr" sz="quarter" idx="10"/>
          </p:nvPr>
        </p:nvSpPr>
        <p:spPr/>
        <p:txBody>
          <a:bodyPr/>
          <a:lstStyle/>
          <a:p>
            <a:r>
              <a:rPr lang="en-US"/>
              <a:t>SLIDE HEADER NAVIGATIONAL TEXT GOES HERE</a:t>
            </a:r>
            <a:endParaRPr lang="en-US" dirty="0"/>
          </a:p>
        </p:txBody>
      </p:sp>
      <p:sp>
        <p:nvSpPr>
          <p:cNvPr id="5" name="Slide Number Placeholder 4">
            <a:extLst>
              <a:ext uri="{FF2B5EF4-FFF2-40B4-BE49-F238E27FC236}">
                <a16:creationId xmlns:a16="http://schemas.microsoft.com/office/drawing/2014/main" id="{B87A6121-5D84-262C-2AE8-D8FBF2539A4F}"/>
              </a:ext>
            </a:extLst>
          </p:cNvPr>
          <p:cNvSpPr>
            <a:spLocks noGrp="1"/>
          </p:cNvSpPr>
          <p:nvPr>
            <p:ph type="sldNum" sz="quarter" idx="11"/>
          </p:nvPr>
        </p:nvSpPr>
        <p:spPr/>
        <p:txBody>
          <a:bodyPr/>
          <a:lstStyle/>
          <a:p>
            <a:fld id="{1C907A4A-C738-774D-8CCB-74296E1A85EF}" type="slidenum">
              <a:rPr lang="en-US" smtClean="0"/>
              <a:pPr/>
              <a:t>‹#›</a:t>
            </a:fld>
            <a:endParaRPr lang="en-US"/>
          </a:p>
        </p:txBody>
      </p:sp>
    </p:spTree>
    <p:extLst>
      <p:ext uri="{BB962C8B-B14F-4D97-AF65-F5344CB8AC3E}">
        <p14:creationId xmlns:p14="http://schemas.microsoft.com/office/powerpoint/2010/main" val="6675988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Divider blank">
    <p:bg>
      <p:bgPr>
        <a:solidFill>
          <a:schemeClr val="bg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1EA114ED-5933-FB51-3340-3CE95E847EB5}"/>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458D3DEC-9652-F7E4-29F0-77DEA375D60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6123590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3. Divider blank">
    <p:bg>
      <p:bgPr>
        <a:solidFill>
          <a:schemeClr val="tx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4ADB7396-3BBA-F604-12A5-14FA4D7E1BA3}"/>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D039A113-0F98-8769-E8E9-E6AAEFC3BE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5823416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3. Divider blank">
    <p:bg>
      <p:bgPr>
        <a:solidFill>
          <a:schemeClr val="accent1"/>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19D37516-AEE2-9552-02C6-61AFA186CDB1}"/>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EB9F7D2B-631A-9C36-531F-01F4131726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0616623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3. Divider blank">
    <p:bg>
      <p:bgPr>
        <a:solidFill>
          <a:schemeClr val="accent2"/>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4E1A92C3-6A44-E07E-4265-B69962CCE473}"/>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95B111DE-478F-2FF4-1077-5E67C80F64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2561260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3. Divider blank">
    <p:bg>
      <p:bgPr>
        <a:solidFill>
          <a:schemeClr val="accent3"/>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FF6F1C86-3F4E-AA0C-7B68-200727AC53DD}"/>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7B1CB189-2716-16EE-0D68-C4D1E56D2F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1692674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3. Divider blank">
    <p:bg>
      <p:bgPr>
        <a:solidFill>
          <a:schemeClr val="accent4"/>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A89E2F98-EB10-D819-77C5-E6064B7672D9}"/>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A9D0BA5C-D7EE-E304-DA90-4F167253C90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8052642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3. Divider blank">
    <p:bg>
      <p:bgPr>
        <a:solidFill>
          <a:schemeClr val="accent5"/>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23C7B5CE-05C1-306B-956F-C878F7F615F2}"/>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B3B6E164-2817-F0CD-8A03-0699DB0048D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64484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08E78-F4AE-ECB0-8BD8-6DBEA79446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19343E-8FE8-1AE6-2C05-611BED3C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867DCB-A88C-76CD-D330-B07545C5DA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7BC3BF-FD4B-9208-3658-530788E45091}"/>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6" name="Footer Placeholder 5">
            <a:extLst>
              <a:ext uri="{FF2B5EF4-FFF2-40B4-BE49-F238E27FC236}">
                <a16:creationId xmlns:a16="http://schemas.microsoft.com/office/drawing/2014/main" id="{3612757A-54B7-682F-6205-5D90D1C2CA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230ECD-6F21-162F-E2CA-07167CAFD89F}"/>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7774070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3. Divider blank">
    <p:bg>
      <p:bgPr>
        <a:solidFill>
          <a:schemeClr val="accent6"/>
        </a:solidFill>
        <a:effectLst/>
      </p:bgPr>
    </p:bg>
    <p:spTree>
      <p:nvGrpSpPr>
        <p:cNvPr id="1" name=""/>
        <p:cNvGrpSpPr/>
        <p:nvPr/>
      </p:nvGrpSpPr>
      <p:grpSpPr>
        <a:xfrm>
          <a:off x="0" y="0"/>
          <a:ext cx="0" cy="0"/>
          <a:chOff x="0" y="0"/>
          <a:chExt cx="0" cy="0"/>
        </a:xfrm>
      </p:grpSpPr>
      <p:sp>
        <p:nvSpPr>
          <p:cNvPr id="18" name="Text Placeholder 17">
            <a:extLst>
              <a:ext uri="{FF2B5EF4-FFF2-40B4-BE49-F238E27FC236}">
                <a16:creationId xmlns:a16="http://schemas.microsoft.com/office/drawing/2014/main" id="{41546011-9590-25B3-9AA1-75D6A0720D32}"/>
              </a:ext>
            </a:extLst>
          </p:cNvPr>
          <p:cNvSpPr>
            <a:spLocks noGrp="1"/>
          </p:cNvSpPr>
          <p:nvPr>
            <p:ph type="body" sz="quarter" idx="10" hasCustomPrompt="1"/>
          </p:nvPr>
        </p:nvSpPr>
        <p:spPr>
          <a:xfrm>
            <a:off x="576000" y="2116360"/>
            <a:ext cx="9377362" cy="1590453"/>
          </a:xfrm>
        </p:spPr>
        <p:txBody>
          <a:bodyPr/>
          <a:lstStyle>
            <a:lvl1pPr>
              <a:defRPr/>
            </a:lvl1pPr>
            <a:lvl2pPr>
              <a:defRPr/>
            </a:lvl2pPr>
          </a:lstStyle>
          <a:p>
            <a:pPr lvl="0"/>
            <a:r>
              <a:rPr lang="en-US" dirty="0"/>
              <a:t>Title</a:t>
            </a:r>
          </a:p>
        </p:txBody>
      </p:sp>
      <p:sp>
        <p:nvSpPr>
          <p:cNvPr id="20" name="Text Placeholder 19">
            <a:extLst>
              <a:ext uri="{FF2B5EF4-FFF2-40B4-BE49-F238E27FC236}">
                <a16:creationId xmlns:a16="http://schemas.microsoft.com/office/drawing/2014/main" id="{FCCF3622-A1E6-064F-BCBE-C28CEF329459}"/>
              </a:ext>
            </a:extLst>
          </p:cNvPr>
          <p:cNvSpPr>
            <a:spLocks noGrp="1"/>
          </p:cNvSpPr>
          <p:nvPr>
            <p:ph type="body" sz="quarter" idx="11" hasCustomPrompt="1"/>
          </p:nvPr>
        </p:nvSpPr>
        <p:spPr>
          <a:xfrm>
            <a:off x="576000" y="3985555"/>
            <a:ext cx="9377362" cy="772183"/>
          </a:xfrm>
        </p:spPr>
        <p:txBody>
          <a:bodyPr/>
          <a:lstStyle>
            <a:lvl1pPr>
              <a:defRPr sz="2000">
                <a:latin typeface="+mn-lt"/>
              </a:defRPr>
            </a:lvl1pPr>
          </a:lstStyle>
          <a:p>
            <a:pPr lvl="0"/>
            <a:r>
              <a:rPr lang="en-US" dirty="0"/>
              <a:t>DATE / DRAFT</a:t>
            </a:r>
          </a:p>
        </p:txBody>
      </p:sp>
      <p:sp>
        <p:nvSpPr>
          <p:cNvPr id="19" name="Text Placeholder 18">
            <a:extLst>
              <a:ext uri="{FF2B5EF4-FFF2-40B4-BE49-F238E27FC236}">
                <a16:creationId xmlns:a16="http://schemas.microsoft.com/office/drawing/2014/main" id="{C4BBF838-943C-7000-7C5F-598779BC2A48}"/>
              </a:ext>
            </a:extLst>
          </p:cNvPr>
          <p:cNvSpPr>
            <a:spLocks noGrp="1"/>
          </p:cNvSpPr>
          <p:nvPr>
            <p:ph type="body" sz="quarter" idx="12" hasCustomPrompt="1"/>
          </p:nvPr>
        </p:nvSpPr>
        <p:spPr>
          <a:xfrm>
            <a:off x="576000" y="788281"/>
            <a:ext cx="1695450" cy="1049337"/>
          </a:xfrm>
        </p:spPr>
        <p:txBody>
          <a:bodyPr/>
          <a:lstStyle>
            <a:lvl1pPr>
              <a:defRPr/>
            </a:lvl1pPr>
          </a:lstStyle>
          <a:p>
            <a:pPr lvl="0"/>
            <a:r>
              <a:rPr lang="en-US" dirty="0"/>
              <a:t>#.</a:t>
            </a:r>
            <a:endParaRPr lang="en-GB" dirty="0"/>
          </a:p>
        </p:txBody>
      </p:sp>
      <p:sp>
        <p:nvSpPr>
          <p:cNvPr id="23" name="Slide Number Placeholder 5">
            <a:extLst>
              <a:ext uri="{FF2B5EF4-FFF2-40B4-BE49-F238E27FC236}">
                <a16:creationId xmlns:a16="http://schemas.microsoft.com/office/drawing/2014/main" id="{02F7B379-A082-5AF6-D761-6FFF68B24911}"/>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36" name="Footer Placeholder 3">
            <a:extLst>
              <a:ext uri="{FF2B5EF4-FFF2-40B4-BE49-F238E27FC236}">
                <a16:creationId xmlns:a16="http://schemas.microsoft.com/office/drawing/2014/main" id="{3E9EDDD6-DD6D-CCE8-7E21-E04F83BA28B3}"/>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4" name="Freeform: Shape 3">
            <a:extLst>
              <a:ext uri="{FF2B5EF4-FFF2-40B4-BE49-F238E27FC236}">
                <a16:creationId xmlns:a16="http://schemas.microsoft.com/office/drawing/2014/main" id="{536F6671-71C3-A3D4-DD8D-B387CD82E1A4}"/>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8873EB9E-5389-3409-CCF1-193D56AEEC6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4866026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Divider dark blank">
    <p:bg>
      <p:bgPr>
        <a:solidFill>
          <a:schemeClr val="tx1"/>
        </a:solidFill>
        <a:effectLst/>
      </p:bgPr>
    </p:bg>
    <p:spTree>
      <p:nvGrpSpPr>
        <p:cNvPr id="1" name=""/>
        <p:cNvGrpSpPr/>
        <p:nvPr/>
      </p:nvGrpSpPr>
      <p:grpSpPr>
        <a:xfrm>
          <a:off x="0" y="0"/>
          <a:ext cx="0" cy="0"/>
          <a:chOff x="0" y="0"/>
          <a:chExt cx="0" cy="0"/>
        </a:xfrm>
      </p:grpSpPr>
      <p:sp>
        <p:nvSpPr>
          <p:cNvPr id="32" name="Slide Number Placeholder 5">
            <a:extLst>
              <a:ext uri="{FF2B5EF4-FFF2-40B4-BE49-F238E27FC236}">
                <a16:creationId xmlns:a16="http://schemas.microsoft.com/office/drawing/2014/main" id="{72B62E07-5ED8-4EDB-CF3A-DFD3C0198F2A}"/>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bg1"/>
                </a:solidFill>
              </a:defRPr>
            </a:lvl1pPr>
          </a:lstStyle>
          <a:p>
            <a:fld id="{1C907A4A-C738-774D-8CCB-74296E1A85EF}" type="slidenum">
              <a:rPr lang="en-US" smtClean="0"/>
              <a:pPr/>
              <a:t>‹#›</a:t>
            </a:fld>
            <a:endParaRPr lang="en-US"/>
          </a:p>
        </p:txBody>
      </p:sp>
      <p:sp>
        <p:nvSpPr>
          <p:cNvPr id="45" name="Footer Placeholder 3">
            <a:extLst>
              <a:ext uri="{FF2B5EF4-FFF2-40B4-BE49-F238E27FC236}">
                <a16:creationId xmlns:a16="http://schemas.microsoft.com/office/drawing/2014/main" id="{052A4C85-1E78-BDAC-4E94-A23264C0AE4E}"/>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solidFill>
                  <a:schemeClr val="bg1"/>
                </a:solidFill>
              </a:defRPr>
            </a:lvl1pPr>
          </a:lstStyle>
          <a:p>
            <a:r>
              <a:rPr lang="en-US"/>
              <a:t>SLIDE HEADER NAVIGATIONAL TEXT GOES HERE</a:t>
            </a:r>
            <a:endParaRPr lang="en-US" dirty="0"/>
          </a:p>
        </p:txBody>
      </p:sp>
      <p:sp>
        <p:nvSpPr>
          <p:cNvPr id="46" name="Text Placeholder 17">
            <a:extLst>
              <a:ext uri="{FF2B5EF4-FFF2-40B4-BE49-F238E27FC236}">
                <a16:creationId xmlns:a16="http://schemas.microsoft.com/office/drawing/2014/main" id="{1C2862A3-FBF7-BA8B-C632-04AB7191D3ED}"/>
              </a:ext>
            </a:extLst>
          </p:cNvPr>
          <p:cNvSpPr>
            <a:spLocks noGrp="1"/>
          </p:cNvSpPr>
          <p:nvPr>
            <p:ph type="body" sz="quarter" idx="10" hasCustomPrompt="1"/>
          </p:nvPr>
        </p:nvSpPr>
        <p:spPr>
          <a:xfrm>
            <a:off x="576000" y="2116360"/>
            <a:ext cx="9377362" cy="1590453"/>
          </a:xfrm>
        </p:spPr>
        <p:txBody>
          <a:bodyPr/>
          <a:lstStyle>
            <a:lvl1pPr>
              <a:defRPr>
                <a:solidFill>
                  <a:schemeClr val="bg1"/>
                </a:solidFill>
              </a:defRPr>
            </a:lvl1pPr>
            <a:lvl2pPr>
              <a:defRPr/>
            </a:lvl2pPr>
          </a:lstStyle>
          <a:p>
            <a:pPr lvl="0"/>
            <a:r>
              <a:rPr lang="en-US" dirty="0"/>
              <a:t>Title</a:t>
            </a:r>
          </a:p>
        </p:txBody>
      </p:sp>
      <p:sp>
        <p:nvSpPr>
          <p:cNvPr id="47" name="Text Placeholder 19">
            <a:extLst>
              <a:ext uri="{FF2B5EF4-FFF2-40B4-BE49-F238E27FC236}">
                <a16:creationId xmlns:a16="http://schemas.microsoft.com/office/drawing/2014/main" id="{5AC044C7-84F4-0F1A-A01D-37D225EDEC9F}"/>
              </a:ext>
            </a:extLst>
          </p:cNvPr>
          <p:cNvSpPr>
            <a:spLocks noGrp="1"/>
          </p:cNvSpPr>
          <p:nvPr>
            <p:ph type="body" sz="quarter" idx="11" hasCustomPrompt="1"/>
          </p:nvPr>
        </p:nvSpPr>
        <p:spPr>
          <a:xfrm>
            <a:off x="576000" y="3985555"/>
            <a:ext cx="9377362" cy="772183"/>
          </a:xfrm>
        </p:spPr>
        <p:txBody>
          <a:bodyPr/>
          <a:lstStyle>
            <a:lvl1pPr>
              <a:defRPr sz="2000">
                <a:solidFill>
                  <a:schemeClr val="bg1"/>
                </a:solidFill>
                <a:latin typeface="+mn-lt"/>
              </a:defRPr>
            </a:lvl1pPr>
          </a:lstStyle>
          <a:p>
            <a:pPr lvl="0"/>
            <a:r>
              <a:rPr lang="en-US" dirty="0"/>
              <a:t>DATE / DRAFT</a:t>
            </a:r>
          </a:p>
        </p:txBody>
      </p:sp>
      <p:sp>
        <p:nvSpPr>
          <p:cNvPr id="49" name="Text Placeholder 18">
            <a:extLst>
              <a:ext uri="{FF2B5EF4-FFF2-40B4-BE49-F238E27FC236}">
                <a16:creationId xmlns:a16="http://schemas.microsoft.com/office/drawing/2014/main" id="{7F324A91-5F41-1DE2-51EC-30004B85E292}"/>
              </a:ext>
            </a:extLst>
          </p:cNvPr>
          <p:cNvSpPr>
            <a:spLocks noGrp="1"/>
          </p:cNvSpPr>
          <p:nvPr>
            <p:ph type="body" sz="quarter" idx="12" hasCustomPrompt="1"/>
          </p:nvPr>
        </p:nvSpPr>
        <p:spPr>
          <a:xfrm>
            <a:off x="576000" y="788281"/>
            <a:ext cx="1675962" cy="1049337"/>
          </a:xfrm>
        </p:spPr>
        <p:txBody>
          <a:bodyPr/>
          <a:lstStyle>
            <a:lvl1pPr>
              <a:defRPr>
                <a:solidFill>
                  <a:schemeClr val="bg1"/>
                </a:solidFill>
              </a:defRPr>
            </a:lvl1pPr>
          </a:lstStyle>
          <a:p>
            <a:pPr lvl="0"/>
            <a:r>
              <a:rPr lang="en-US" dirty="0"/>
              <a:t>#.</a:t>
            </a:r>
            <a:endParaRPr lang="en-GB" dirty="0"/>
          </a:p>
        </p:txBody>
      </p:sp>
      <p:sp>
        <p:nvSpPr>
          <p:cNvPr id="3" name="Freeform: Shape 2">
            <a:extLst>
              <a:ext uri="{FF2B5EF4-FFF2-40B4-BE49-F238E27FC236}">
                <a16:creationId xmlns:a16="http://schemas.microsoft.com/office/drawing/2014/main" id="{34FB6AAE-5B11-9D81-D56E-4C993B25A26C}"/>
              </a:ext>
            </a:extLst>
          </p:cNvPr>
          <p:cNvSpPr/>
          <p:nvPr userDrawn="1"/>
        </p:nvSpPr>
        <p:spPr>
          <a:xfrm>
            <a:off x="297728" y="562519"/>
            <a:ext cx="11605345" cy="5994031"/>
          </a:xfrm>
          <a:custGeom>
            <a:avLst/>
            <a:gdLst>
              <a:gd name="connsiteX0" fmla="*/ 144000 w 11605345"/>
              <a:gd name="connsiteY0" fmla="*/ 0 h 5994031"/>
              <a:gd name="connsiteX1" fmla="*/ 11605345 w 11605345"/>
              <a:gd name="connsiteY1" fmla="*/ 0 h 5994031"/>
              <a:gd name="connsiteX2" fmla="*/ 11605345 w 11605345"/>
              <a:gd name="connsiteY2" fmla="*/ 5994031 h 5994031"/>
              <a:gd name="connsiteX3" fmla="*/ 0 w 11605345"/>
              <a:gd name="connsiteY3" fmla="*/ 5994031 h 5994031"/>
              <a:gd name="connsiteX4" fmla="*/ 0 w 11605345"/>
              <a:gd name="connsiteY4" fmla="*/ 144000 h 5994031"/>
              <a:gd name="connsiteX5" fmla="*/ 144000 w 11605345"/>
              <a:gd name="connsiteY5" fmla="*/ 0 h 5994031"/>
              <a:gd name="connsiteX0" fmla="*/ 11605345 w 11696785"/>
              <a:gd name="connsiteY0" fmla="*/ 5994031 h 6085471"/>
              <a:gd name="connsiteX1" fmla="*/ 0 w 11696785"/>
              <a:gd name="connsiteY1" fmla="*/ 5994031 h 6085471"/>
              <a:gd name="connsiteX2" fmla="*/ 0 w 11696785"/>
              <a:gd name="connsiteY2" fmla="*/ 144000 h 6085471"/>
              <a:gd name="connsiteX3" fmla="*/ 144000 w 11696785"/>
              <a:gd name="connsiteY3" fmla="*/ 0 h 6085471"/>
              <a:gd name="connsiteX4" fmla="*/ 11605345 w 11696785"/>
              <a:gd name="connsiteY4" fmla="*/ 0 h 6085471"/>
              <a:gd name="connsiteX5" fmla="*/ 11696785 w 11696785"/>
              <a:gd name="connsiteY5" fmla="*/ 6085471 h 6085471"/>
              <a:gd name="connsiteX0" fmla="*/ 11605345 w 11605345"/>
              <a:gd name="connsiteY0" fmla="*/ 5994031 h 5994031"/>
              <a:gd name="connsiteX1" fmla="*/ 0 w 11605345"/>
              <a:gd name="connsiteY1" fmla="*/ 5994031 h 5994031"/>
              <a:gd name="connsiteX2" fmla="*/ 0 w 11605345"/>
              <a:gd name="connsiteY2" fmla="*/ 144000 h 5994031"/>
              <a:gd name="connsiteX3" fmla="*/ 144000 w 11605345"/>
              <a:gd name="connsiteY3" fmla="*/ 0 h 5994031"/>
              <a:gd name="connsiteX4" fmla="*/ 11605345 w 11605345"/>
              <a:gd name="connsiteY4" fmla="*/ 0 h 5994031"/>
              <a:gd name="connsiteX0" fmla="*/ 0 w 11605345"/>
              <a:gd name="connsiteY0" fmla="*/ 5994031 h 5994031"/>
              <a:gd name="connsiteX1" fmla="*/ 0 w 11605345"/>
              <a:gd name="connsiteY1" fmla="*/ 144000 h 5994031"/>
              <a:gd name="connsiteX2" fmla="*/ 144000 w 11605345"/>
              <a:gd name="connsiteY2" fmla="*/ 0 h 5994031"/>
              <a:gd name="connsiteX3" fmla="*/ 11605345 w 11605345"/>
              <a:gd name="connsiteY3" fmla="*/ 0 h 5994031"/>
            </a:gdLst>
            <a:ahLst/>
            <a:cxnLst>
              <a:cxn ang="0">
                <a:pos x="connsiteX0" y="connsiteY0"/>
              </a:cxn>
              <a:cxn ang="0">
                <a:pos x="connsiteX1" y="connsiteY1"/>
              </a:cxn>
              <a:cxn ang="0">
                <a:pos x="connsiteX2" y="connsiteY2"/>
              </a:cxn>
              <a:cxn ang="0">
                <a:pos x="connsiteX3" y="connsiteY3"/>
              </a:cxn>
            </a:cxnLst>
            <a:rect l="l" t="t" r="r" b="b"/>
            <a:pathLst>
              <a:path w="11605345" h="5994031">
                <a:moveTo>
                  <a:pt x="0" y="5994031"/>
                </a:moveTo>
                <a:lnTo>
                  <a:pt x="0" y="144000"/>
                </a:lnTo>
                <a:cubicBezTo>
                  <a:pt x="0" y="64471"/>
                  <a:pt x="64471" y="0"/>
                  <a:pt x="144000" y="0"/>
                </a:cubicBezTo>
                <a:lnTo>
                  <a:pt x="11605345"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4" name="Content Placeholder 5">
            <a:extLst>
              <a:ext uri="{FF2B5EF4-FFF2-40B4-BE49-F238E27FC236}">
                <a16:creationId xmlns:a16="http://schemas.microsoft.com/office/drawing/2014/main" id="{70991F9C-8686-8F74-9650-F40EEF7A8A9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5850677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Divider F device half page image">
    <p:bg>
      <p:bgPr>
        <a:solidFill>
          <a:schemeClr val="bg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58EA86DF-EDF4-6631-6DD0-1D2680071417}"/>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872D2A7E-818A-7C97-42D2-F1883E182E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41790006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3. Divider F device half page image">
    <p:bg>
      <p:bgPr>
        <a:solidFill>
          <a:schemeClr val="tx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2CF8A8B3-0BBA-1EC2-C32F-8EEC434E9051}"/>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6EEA3E7C-A334-D18C-1A53-23C0D232B7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6568538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3. Divider F device half page image">
    <p:bg>
      <p:bgPr>
        <a:solidFill>
          <a:schemeClr val="accent1"/>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4E034B22-64F6-F711-4E6C-001D79957166}"/>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3034F50E-030A-D430-85F2-DE60B86393E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41872967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3. Divider F device half page image">
    <p:bg>
      <p:bgPr>
        <a:solidFill>
          <a:schemeClr val="accent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35BAF9DD-BA90-E030-3053-3AC5D750E5A0}"/>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1C2F5DBA-1F84-A1C7-16BE-FE77F17351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6767655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3. Divider F device half page image">
    <p:bg>
      <p:bgPr>
        <a:solidFill>
          <a:schemeClr val="accent3"/>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5F3386DB-59AB-1342-73BF-8E15E3E6F3E8}"/>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B9FE1A89-554E-AC66-4FCE-ED7B2696F93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9416163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_3. Divider F device half page image">
    <p:bg>
      <p:bgPr>
        <a:solidFill>
          <a:schemeClr val="accent4"/>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FFEDC6BB-A94A-99D9-CC73-491C5BD0BCC0}"/>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0A8FD95B-F5A3-1DC5-EC73-2657BB34F0A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42168153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6_3. Divider F device half page image">
    <p:bg>
      <p:bgPr>
        <a:solidFill>
          <a:schemeClr val="accent5"/>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4184A4A6-3FA0-12E1-0C91-740D040F67E4}"/>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94421AFE-6D77-A24A-B6EE-A4A18FC2DC3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31864889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7_3. Divider F device half page image">
    <p:bg>
      <p:bgPr>
        <a:solidFill>
          <a:schemeClr val="accent6"/>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lvl1pPr>
          </a:lstStyle>
          <a:p>
            <a:pPr lvl="0"/>
            <a:r>
              <a:rPr lang="en-US" dirty="0"/>
              <a:t>#.</a:t>
            </a:r>
            <a:endParaRPr lang="en-GB" dirty="0"/>
          </a:p>
        </p:txBody>
      </p:sp>
      <p:sp>
        <p:nvSpPr>
          <p:cNvPr id="3" name="Freeform: Shape 2">
            <a:extLst>
              <a:ext uri="{FF2B5EF4-FFF2-40B4-BE49-F238E27FC236}">
                <a16:creationId xmlns:a16="http://schemas.microsoft.com/office/drawing/2014/main" id="{57BB333D-CDD0-5CDF-E66C-2B0005DE1D75}"/>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pic>
        <p:nvPicPr>
          <p:cNvPr id="5" name="Content Placeholder 5">
            <a:extLst>
              <a:ext uri="{FF2B5EF4-FFF2-40B4-BE49-F238E27FC236}">
                <a16:creationId xmlns:a16="http://schemas.microsoft.com/office/drawing/2014/main" id="{14238C96-23A3-5CB7-CC90-88AF696A1C7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175820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FBC3C-B254-DADA-09C7-1DF8E21D7C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74108-0EA0-9447-A9DA-3E6FA83CD6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AA0F0A-9222-BE46-1244-1CBFD3D21C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853BDB6-6779-E004-88CB-54D88DD9BA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B4032F-3AC3-D041-7C8B-681A145732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9FA2300-49CE-1CE1-BA92-5EEEFA29F924}"/>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8" name="Footer Placeholder 7">
            <a:extLst>
              <a:ext uri="{FF2B5EF4-FFF2-40B4-BE49-F238E27FC236}">
                <a16:creationId xmlns:a16="http://schemas.microsoft.com/office/drawing/2014/main" id="{CF1E5FB7-710B-2944-E068-9A7B4A8BF5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0CE22D2-FFBC-FE04-D192-058B85009DF1}"/>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14521483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8_3. Divider F device half page image">
    <p:bg>
      <p:bgPr>
        <a:solidFill>
          <a:schemeClr val="tx1"/>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solidFill>
                  <a:schemeClr val="bg1"/>
                </a:solidFill>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solidFill>
                  <a:schemeClr val="bg1"/>
                </a:solidFill>
              </a:defRPr>
            </a:lvl1pPr>
          </a:lstStyle>
          <a:p>
            <a:r>
              <a:rPr lang="en-US"/>
              <a:t>SLIDE HEADER NAVIGATIONAL TEXT GOES HERE</a:t>
            </a:r>
            <a:endParaRPr lang="en-US" dirty="0"/>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576000" y="2116360"/>
            <a:ext cx="5375538" cy="1590453"/>
          </a:xfrm>
        </p:spPr>
        <p:txBody>
          <a:bodyPr/>
          <a:lstStyle>
            <a:lvl1pPr>
              <a:defRPr>
                <a:solidFill>
                  <a:schemeClr val="bg1"/>
                </a:solidFill>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576000" y="4757738"/>
            <a:ext cx="5375538" cy="772183"/>
          </a:xfrm>
        </p:spPr>
        <p:txBody>
          <a:bodyPr/>
          <a:lstStyle>
            <a:lvl1pPr>
              <a:defRPr sz="2000">
                <a:solidFill>
                  <a:schemeClr val="bg1"/>
                </a:solidFill>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576000" y="788281"/>
            <a:ext cx="1695450" cy="1049337"/>
          </a:xfrm>
        </p:spPr>
        <p:txBody>
          <a:bodyPr/>
          <a:lstStyle>
            <a:lvl1pPr>
              <a:defRPr>
                <a:solidFill>
                  <a:schemeClr val="bg1"/>
                </a:solidFill>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019B34DA-2CDD-3F32-936D-B825C3D537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
        <p:nvSpPr>
          <p:cNvPr id="5" name="Freeform: Shape 4">
            <a:extLst>
              <a:ext uri="{FF2B5EF4-FFF2-40B4-BE49-F238E27FC236}">
                <a16:creationId xmlns:a16="http://schemas.microsoft.com/office/drawing/2014/main" id="{48B3BF82-4DE0-E0F7-B7C1-B72D0A31230A}"/>
              </a:ext>
            </a:extLst>
          </p:cNvPr>
          <p:cNvSpPr/>
          <p:nvPr userDrawn="1"/>
        </p:nvSpPr>
        <p:spPr>
          <a:xfrm>
            <a:off x="297728" y="562519"/>
            <a:ext cx="5655397" cy="5994031"/>
          </a:xfrm>
          <a:custGeom>
            <a:avLst/>
            <a:gdLst>
              <a:gd name="connsiteX0" fmla="*/ 144000 w 5655397"/>
              <a:gd name="connsiteY0" fmla="*/ 0 h 5994031"/>
              <a:gd name="connsiteX1" fmla="*/ 5655397 w 5655397"/>
              <a:gd name="connsiteY1" fmla="*/ 0 h 5994031"/>
              <a:gd name="connsiteX2" fmla="*/ 5655397 w 5655397"/>
              <a:gd name="connsiteY2" fmla="*/ 3073082 h 5994031"/>
              <a:gd name="connsiteX3" fmla="*/ 0 w 5655397"/>
              <a:gd name="connsiteY3" fmla="*/ 5994031 h 5994031"/>
              <a:gd name="connsiteX4" fmla="*/ 0 w 5655397"/>
              <a:gd name="connsiteY4" fmla="*/ 144000 h 5994031"/>
              <a:gd name="connsiteX5" fmla="*/ 144000 w 5655397"/>
              <a:gd name="connsiteY5" fmla="*/ 0 h 5994031"/>
              <a:gd name="connsiteX0" fmla="*/ 5655397 w 5746837"/>
              <a:gd name="connsiteY0" fmla="*/ 3073082 h 5994031"/>
              <a:gd name="connsiteX1" fmla="*/ 0 w 5746837"/>
              <a:gd name="connsiteY1" fmla="*/ 5994031 h 5994031"/>
              <a:gd name="connsiteX2" fmla="*/ 0 w 5746837"/>
              <a:gd name="connsiteY2" fmla="*/ 144000 h 5994031"/>
              <a:gd name="connsiteX3" fmla="*/ 144000 w 5746837"/>
              <a:gd name="connsiteY3" fmla="*/ 0 h 5994031"/>
              <a:gd name="connsiteX4" fmla="*/ 5655397 w 5746837"/>
              <a:gd name="connsiteY4" fmla="*/ 0 h 5994031"/>
              <a:gd name="connsiteX5" fmla="*/ 5746837 w 5746837"/>
              <a:gd name="connsiteY5" fmla="*/ 3164522 h 5994031"/>
              <a:gd name="connsiteX0" fmla="*/ 5655397 w 5655397"/>
              <a:gd name="connsiteY0" fmla="*/ 3073082 h 5994031"/>
              <a:gd name="connsiteX1" fmla="*/ 0 w 5655397"/>
              <a:gd name="connsiteY1" fmla="*/ 5994031 h 5994031"/>
              <a:gd name="connsiteX2" fmla="*/ 0 w 5655397"/>
              <a:gd name="connsiteY2" fmla="*/ 144000 h 5994031"/>
              <a:gd name="connsiteX3" fmla="*/ 144000 w 5655397"/>
              <a:gd name="connsiteY3" fmla="*/ 0 h 5994031"/>
              <a:gd name="connsiteX4" fmla="*/ 5655397 w 5655397"/>
              <a:gd name="connsiteY4" fmla="*/ 0 h 5994031"/>
              <a:gd name="connsiteX0" fmla="*/ 0 w 5655397"/>
              <a:gd name="connsiteY0" fmla="*/ 5994031 h 5994031"/>
              <a:gd name="connsiteX1" fmla="*/ 0 w 5655397"/>
              <a:gd name="connsiteY1" fmla="*/ 144000 h 5994031"/>
              <a:gd name="connsiteX2" fmla="*/ 144000 w 5655397"/>
              <a:gd name="connsiteY2" fmla="*/ 0 h 5994031"/>
              <a:gd name="connsiteX3" fmla="*/ 5655397 w 5655397"/>
              <a:gd name="connsiteY3" fmla="*/ 0 h 5994031"/>
            </a:gdLst>
            <a:ahLst/>
            <a:cxnLst>
              <a:cxn ang="0">
                <a:pos x="connsiteX0" y="connsiteY0"/>
              </a:cxn>
              <a:cxn ang="0">
                <a:pos x="connsiteX1" y="connsiteY1"/>
              </a:cxn>
              <a:cxn ang="0">
                <a:pos x="connsiteX2" y="connsiteY2"/>
              </a:cxn>
              <a:cxn ang="0">
                <a:pos x="connsiteX3" y="connsiteY3"/>
              </a:cxn>
            </a:cxnLst>
            <a:rect l="l" t="t" r="r" b="b"/>
            <a:pathLst>
              <a:path w="5655397" h="5994031">
                <a:moveTo>
                  <a:pt x="0" y="5994031"/>
                </a:moveTo>
                <a:lnTo>
                  <a:pt x="0" y="144000"/>
                </a:lnTo>
                <a:cubicBezTo>
                  <a:pt x="0" y="64471"/>
                  <a:pt x="64471" y="0"/>
                  <a:pt x="144000" y="0"/>
                </a:cubicBezTo>
                <a:lnTo>
                  <a:pt x="5655397" y="0"/>
                </a:lnTo>
              </a:path>
            </a:pathLst>
          </a:custGeom>
          <a:noFill/>
          <a:ln w="254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lIns="144000" tIns="144000" rIns="144000" bIns="144000" rtlCol="0" anchor="t">
            <a:noAutofit/>
          </a:bodyPr>
          <a:lstStyle/>
          <a:p>
            <a:pPr algn="l">
              <a:spcBef>
                <a:spcPts val="600"/>
              </a:spcBef>
              <a:spcAft>
                <a:spcPts val="600"/>
              </a:spcAft>
            </a:pPr>
            <a:endParaRPr lang="en-US" sz="1200">
              <a:solidFill>
                <a:schemeClr val="tx1"/>
              </a:solidFill>
            </a:endParaRPr>
          </a:p>
        </p:txBody>
      </p:sp>
    </p:spTree>
    <p:extLst>
      <p:ext uri="{BB962C8B-B14F-4D97-AF65-F5344CB8AC3E}">
        <p14:creationId xmlns:p14="http://schemas.microsoft.com/office/powerpoint/2010/main" val="24864776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 Divider half page image">
    <p:bg>
      <p:bgPr>
        <a:solidFill>
          <a:schemeClr val="bg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FC936D31-EB1C-781C-F3BF-1ED7F44490A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4548706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3. Divider half page image">
    <p:bg>
      <p:bgPr>
        <a:solidFill>
          <a:schemeClr val="tx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484E4C14-1926-0718-A960-ABA2C801DC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1990650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_3. Divider half page image">
    <p:bg>
      <p:bgPr>
        <a:solidFill>
          <a:schemeClr val="accent1"/>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DA8DD342-ACF6-8842-3ECF-66637CE29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42348398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3. Divider half page image">
    <p:bg>
      <p:bgPr>
        <a:solidFill>
          <a:schemeClr val="accent2"/>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6E81885C-1E47-2EC9-52F2-AB46A6F5E6B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3757490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_3. Divider half page image">
    <p:bg>
      <p:bgPr>
        <a:solidFill>
          <a:schemeClr val="accent3"/>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B06F9518-EFA3-B7F3-F56D-206CC9DF43F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3168263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3. Divider half page image">
    <p:bg>
      <p:bgPr>
        <a:solidFill>
          <a:schemeClr val="accent4"/>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EF896397-3A7C-6105-BEC3-441EDA5EFB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35980998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_3. Divider half page image">
    <p:bg>
      <p:bgPr>
        <a:solidFill>
          <a:schemeClr val="accent5"/>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29520DD4-83CB-BEEC-2016-ECF3C1984C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7886363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7_3. Divider half page image">
    <p:bg>
      <p:bgPr>
        <a:solidFill>
          <a:schemeClr val="accent6"/>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lvl1pPr>
          </a:lstStyle>
          <a:p>
            <a:r>
              <a:rPr lang="en-US" dirty="0"/>
              <a:t>SLIDE HEADER NAVIGATIONAL TEXT GOES HERE</a:t>
            </a:r>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6EA80BA0-DB4B-E671-A09B-3B6EF47DCD5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18700531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8_3. Divider half page image">
    <p:bg>
      <p:bgPr>
        <a:solidFill>
          <a:schemeClr val="tx1"/>
        </a:soli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485A8E1E-C4C3-121A-29AC-3FF0F4B0908E}"/>
              </a:ext>
            </a:extLst>
          </p:cNvPr>
          <p:cNvSpPr>
            <a:spLocks noGrp="1"/>
          </p:cNvSpPr>
          <p:nvPr>
            <p:ph type="pic" sz="quarter" idx="12"/>
          </p:nvPr>
        </p:nvSpPr>
        <p:spPr>
          <a:xfrm>
            <a:off x="6240463" y="0"/>
            <a:ext cx="5951537" cy="6858000"/>
          </a:xfrm>
        </p:spPr>
        <p:txBody>
          <a:bodyPr/>
          <a:lstStyle>
            <a:lvl1pPr>
              <a:defRPr sz="2400">
                <a:solidFill>
                  <a:schemeClr val="bg1"/>
                </a:solidFill>
                <a:latin typeface="+mn-lt"/>
              </a:defRPr>
            </a:lvl1pPr>
          </a:lstStyle>
          <a:p>
            <a:r>
              <a:rPr lang="en-GB" dirty="0"/>
              <a:t>Click icon to add picture</a:t>
            </a:r>
          </a:p>
        </p:txBody>
      </p:sp>
      <p:sp>
        <p:nvSpPr>
          <p:cNvPr id="2" name="Slide Number Placeholder 5">
            <a:extLst>
              <a:ext uri="{FF2B5EF4-FFF2-40B4-BE49-F238E27FC236}">
                <a16:creationId xmlns:a16="http://schemas.microsoft.com/office/drawing/2014/main" id="{EC34F793-C415-4420-4D91-2FD5863304EB}"/>
              </a:ext>
            </a:extLst>
          </p:cNvPr>
          <p:cNvSpPr>
            <a:spLocks noGrp="1"/>
          </p:cNvSpPr>
          <p:nvPr>
            <p:ph type="sldNum" sz="quarter" idx="4"/>
          </p:nvPr>
        </p:nvSpPr>
        <p:spPr>
          <a:xfrm>
            <a:off x="11199812" y="209987"/>
            <a:ext cx="704849" cy="130487"/>
          </a:xfrm>
          <a:prstGeom prst="rect">
            <a:avLst/>
          </a:prstGeom>
        </p:spPr>
        <p:txBody>
          <a:bodyPr vert="horz" lIns="0" tIns="0" rIns="0" bIns="0" rtlCol="0" anchor="t"/>
          <a:lstStyle>
            <a:lvl1pPr algn="r">
              <a:defRPr sz="600" b="0">
                <a:solidFill>
                  <a:schemeClr val="tx1"/>
                </a:solidFill>
              </a:defRPr>
            </a:lvl1pPr>
          </a:lstStyle>
          <a:p>
            <a:fld id="{1C907A4A-C738-774D-8CCB-74296E1A85EF}" type="slidenum">
              <a:rPr lang="en-US" smtClean="0"/>
              <a:pPr/>
              <a:t>‹#›</a:t>
            </a:fld>
            <a:endParaRPr lang="en-US"/>
          </a:p>
        </p:txBody>
      </p:sp>
      <p:sp>
        <p:nvSpPr>
          <p:cNvPr id="29" name="Footer Placeholder 3">
            <a:extLst>
              <a:ext uri="{FF2B5EF4-FFF2-40B4-BE49-F238E27FC236}">
                <a16:creationId xmlns:a16="http://schemas.microsoft.com/office/drawing/2014/main" id="{D777165D-EF13-2D5C-1A13-98BDE337136A}"/>
              </a:ext>
            </a:extLst>
          </p:cNvPr>
          <p:cNvSpPr>
            <a:spLocks noGrp="1"/>
          </p:cNvSpPr>
          <p:nvPr>
            <p:ph type="ftr" sz="quarter" idx="3"/>
          </p:nvPr>
        </p:nvSpPr>
        <p:spPr>
          <a:xfrm>
            <a:off x="2271713" y="209987"/>
            <a:ext cx="3679825" cy="130487"/>
          </a:xfrm>
          <a:prstGeom prst="rect">
            <a:avLst/>
          </a:prstGeom>
        </p:spPr>
        <p:txBody>
          <a:bodyPr lIns="0" tIns="0" rIns="0" bIns="0" anchor="ctr"/>
          <a:lstStyle>
            <a:lvl1pPr>
              <a:defRPr sz="600">
                <a:solidFill>
                  <a:schemeClr val="bg1"/>
                </a:solidFill>
              </a:defRPr>
            </a:lvl1pPr>
          </a:lstStyle>
          <a:p>
            <a:r>
              <a:rPr lang="en-US"/>
              <a:t>SLIDE HEADER NAVIGATIONAL TEXT GOES HERE</a:t>
            </a:r>
            <a:endParaRPr lang="en-US" dirty="0"/>
          </a:p>
        </p:txBody>
      </p:sp>
      <p:sp>
        <p:nvSpPr>
          <p:cNvPr id="32" name="Text Placeholder 17">
            <a:extLst>
              <a:ext uri="{FF2B5EF4-FFF2-40B4-BE49-F238E27FC236}">
                <a16:creationId xmlns:a16="http://schemas.microsoft.com/office/drawing/2014/main" id="{41B67BA3-254B-6A66-7804-C7C220B97D5A}"/>
              </a:ext>
            </a:extLst>
          </p:cNvPr>
          <p:cNvSpPr>
            <a:spLocks noGrp="1"/>
          </p:cNvSpPr>
          <p:nvPr>
            <p:ph type="body" sz="quarter" idx="10" hasCustomPrompt="1"/>
          </p:nvPr>
        </p:nvSpPr>
        <p:spPr>
          <a:xfrm>
            <a:off x="287338" y="2116360"/>
            <a:ext cx="5664200" cy="1590453"/>
          </a:xfrm>
        </p:spPr>
        <p:txBody>
          <a:bodyPr/>
          <a:lstStyle>
            <a:lvl1pPr>
              <a:defRPr>
                <a:solidFill>
                  <a:schemeClr val="bg1"/>
                </a:solidFill>
              </a:defRPr>
            </a:lvl1pPr>
            <a:lvl2pPr>
              <a:defRPr/>
            </a:lvl2pPr>
          </a:lstStyle>
          <a:p>
            <a:pPr lvl="0"/>
            <a:r>
              <a:rPr lang="en-US" dirty="0"/>
              <a:t>Title</a:t>
            </a:r>
          </a:p>
        </p:txBody>
      </p:sp>
      <p:sp>
        <p:nvSpPr>
          <p:cNvPr id="34" name="Text Placeholder 19">
            <a:extLst>
              <a:ext uri="{FF2B5EF4-FFF2-40B4-BE49-F238E27FC236}">
                <a16:creationId xmlns:a16="http://schemas.microsoft.com/office/drawing/2014/main" id="{6C7FCBAF-B326-6962-65D5-BBF04F76E4DE}"/>
              </a:ext>
            </a:extLst>
          </p:cNvPr>
          <p:cNvSpPr>
            <a:spLocks noGrp="1"/>
          </p:cNvSpPr>
          <p:nvPr>
            <p:ph type="body" sz="quarter" idx="11" hasCustomPrompt="1"/>
          </p:nvPr>
        </p:nvSpPr>
        <p:spPr>
          <a:xfrm>
            <a:off x="287338" y="4757738"/>
            <a:ext cx="5664200" cy="772183"/>
          </a:xfrm>
        </p:spPr>
        <p:txBody>
          <a:bodyPr/>
          <a:lstStyle>
            <a:lvl1pPr>
              <a:defRPr sz="2000">
                <a:solidFill>
                  <a:schemeClr val="bg1"/>
                </a:solidFill>
                <a:latin typeface="+mn-lt"/>
              </a:defRPr>
            </a:lvl1pPr>
          </a:lstStyle>
          <a:p>
            <a:pPr lvl="0"/>
            <a:r>
              <a:rPr lang="en-US" dirty="0"/>
              <a:t>DATE / DRAFT</a:t>
            </a:r>
          </a:p>
        </p:txBody>
      </p:sp>
      <p:sp>
        <p:nvSpPr>
          <p:cNvPr id="35" name="Text Placeholder 18">
            <a:extLst>
              <a:ext uri="{FF2B5EF4-FFF2-40B4-BE49-F238E27FC236}">
                <a16:creationId xmlns:a16="http://schemas.microsoft.com/office/drawing/2014/main" id="{F14D648F-91CF-330F-2496-A4C835289A07}"/>
              </a:ext>
            </a:extLst>
          </p:cNvPr>
          <p:cNvSpPr>
            <a:spLocks noGrp="1"/>
          </p:cNvSpPr>
          <p:nvPr>
            <p:ph type="body" sz="quarter" idx="13" hasCustomPrompt="1"/>
          </p:nvPr>
        </p:nvSpPr>
        <p:spPr>
          <a:xfrm>
            <a:off x="287338" y="788281"/>
            <a:ext cx="1695450" cy="1049337"/>
          </a:xfrm>
        </p:spPr>
        <p:txBody>
          <a:bodyPr/>
          <a:lstStyle>
            <a:lvl1pPr>
              <a:defRPr>
                <a:solidFill>
                  <a:schemeClr val="bg1"/>
                </a:solidFill>
              </a:defRPr>
            </a:lvl1pPr>
          </a:lstStyle>
          <a:p>
            <a:pPr lvl="0"/>
            <a:r>
              <a:rPr lang="en-US" dirty="0"/>
              <a:t>#.</a:t>
            </a:r>
            <a:endParaRPr lang="en-GB" dirty="0"/>
          </a:p>
        </p:txBody>
      </p:sp>
      <p:pic>
        <p:nvPicPr>
          <p:cNvPr id="3" name="Content Placeholder 5">
            <a:extLst>
              <a:ext uri="{FF2B5EF4-FFF2-40B4-BE49-F238E27FC236}">
                <a16:creationId xmlns:a16="http://schemas.microsoft.com/office/drawing/2014/main" id="{0A9E74B3-436C-CF41-F3A5-DCF1D88BC61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87337" y="197286"/>
            <a:ext cx="1220400" cy="99577"/>
          </a:xfrm>
          <a:prstGeom prst="rect">
            <a:avLst/>
          </a:prstGeom>
        </p:spPr>
      </p:pic>
    </p:spTree>
    <p:extLst>
      <p:ext uri="{BB962C8B-B14F-4D97-AF65-F5344CB8AC3E}">
        <p14:creationId xmlns:p14="http://schemas.microsoft.com/office/powerpoint/2010/main" val="2363895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2E3C8-7D53-C756-EFF0-CDE9F609BE3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D4E7B05-2E22-ED8A-8E80-29DC5A1B2F07}"/>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4" name="Footer Placeholder 3">
            <a:extLst>
              <a:ext uri="{FF2B5EF4-FFF2-40B4-BE49-F238E27FC236}">
                <a16:creationId xmlns:a16="http://schemas.microsoft.com/office/drawing/2014/main" id="{935475CD-5AAB-9BCA-A240-D2D2761AE2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9961C03-379A-1146-0A2F-0DECB5F00FE4}"/>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334031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620B6E-9F6F-6E29-AC62-FAA553F5BE45}"/>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3" name="Footer Placeholder 2">
            <a:extLst>
              <a:ext uri="{FF2B5EF4-FFF2-40B4-BE49-F238E27FC236}">
                <a16:creationId xmlns:a16="http://schemas.microsoft.com/office/drawing/2014/main" id="{C2358971-D902-D5CE-0BEE-04A888D9CB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DBA9DC-F06A-9790-360C-E9EB82F20C48}"/>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2136264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2F657-1876-1EF0-2AB7-A1F27C1202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BB2D41-33D7-E117-5B9E-2C45D8961E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D265E8-CC8D-2A06-A63C-29F73B7B30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44041-7BC1-3FD3-C82A-FB312D58D52B}"/>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6" name="Footer Placeholder 5">
            <a:extLst>
              <a:ext uri="{FF2B5EF4-FFF2-40B4-BE49-F238E27FC236}">
                <a16:creationId xmlns:a16="http://schemas.microsoft.com/office/drawing/2014/main" id="{3D8A2DD7-3BA5-D214-6A3B-8A852F3FC2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3ED2EC-6B2E-4CD3-9E59-826EE9AD7B2F}"/>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82742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8D8D-E682-3E21-6C07-840C73F2B4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C62A31-AB5C-E698-90A9-4BCA6682A2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5793FC3-ED31-7319-DE1F-7521084D6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87BBDB-52F1-267B-BC36-DC3CE0BB9CE4}"/>
              </a:ext>
            </a:extLst>
          </p:cNvPr>
          <p:cNvSpPr>
            <a:spLocks noGrp="1"/>
          </p:cNvSpPr>
          <p:nvPr>
            <p:ph type="dt" sz="half" idx="10"/>
          </p:nvPr>
        </p:nvSpPr>
        <p:spPr/>
        <p:txBody>
          <a:bodyPr/>
          <a:lstStyle/>
          <a:p>
            <a:fld id="{1BCE6410-50C3-414C-AFE8-C0DC006A1B84}" type="datetimeFigureOut">
              <a:rPr lang="en-GB" smtClean="0"/>
              <a:t>18/02/2025</a:t>
            </a:fld>
            <a:endParaRPr lang="en-GB"/>
          </a:p>
        </p:txBody>
      </p:sp>
      <p:sp>
        <p:nvSpPr>
          <p:cNvPr id="6" name="Footer Placeholder 5">
            <a:extLst>
              <a:ext uri="{FF2B5EF4-FFF2-40B4-BE49-F238E27FC236}">
                <a16:creationId xmlns:a16="http://schemas.microsoft.com/office/drawing/2014/main" id="{B8FFCC52-0244-D655-1B4E-A8D0DAC093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9D474C-5D71-1308-2370-004D727F8B0A}"/>
              </a:ext>
            </a:extLst>
          </p:cNvPr>
          <p:cNvSpPr>
            <a:spLocks noGrp="1"/>
          </p:cNvSpPr>
          <p:nvPr>
            <p:ph type="sldNum" sz="quarter" idx="12"/>
          </p:nvPr>
        </p:nvSpPr>
        <p:spPr/>
        <p:txBody>
          <a:bodyPr/>
          <a:lstStyle/>
          <a:p>
            <a:fld id="{0A12BE57-AD0F-41E2-A932-C1211B032865}" type="slidenum">
              <a:rPr lang="en-GB" smtClean="0"/>
              <a:t>‹#›</a:t>
            </a:fld>
            <a:endParaRPr lang="en-GB"/>
          </a:p>
        </p:txBody>
      </p:sp>
    </p:spTree>
    <p:extLst>
      <p:ext uri="{BB962C8B-B14F-4D97-AF65-F5344CB8AC3E}">
        <p14:creationId xmlns:p14="http://schemas.microsoft.com/office/powerpoint/2010/main" val="306252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1.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image" Target="../media/image1.png"/><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theme" Target="../theme/theme3.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F5129-41ED-EA25-23CD-37167C25FF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D4769CC-D955-9402-734D-5720C2E8B7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8FEEB0-51DB-EBE3-F2D4-5148636489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CE6410-50C3-414C-AFE8-C0DC006A1B84}" type="datetimeFigureOut">
              <a:rPr lang="en-GB" smtClean="0"/>
              <a:t>18/02/2025</a:t>
            </a:fld>
            <a:endParaRPr lang="en-GB"/>
          </a:p>
        </p:txBody>
      </p:sp>
      <p:sp>
        <p:nvSpPr>
          <p:cNvPr id="5" name="Footer Placeholder 4">
            <a:extLst>
              <a:ext uri="{FF2B5EF4-FFF2-40B4-BE49-F238E27FC236}">
                <a16:creationId xmlns:a16="http://schemas.microsoft.com/office/drawing/2014/main" id="{4973F9E7-808F-E06E-E002-AA1F56BD8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921FE9A-70CB-B468-F51C-F50B572753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12BE57-AD0F-41E2-A932-C1211B032865}" type="slidenum">
              <a:rPr lang="en-GB" smtClean="0"/>
              <a:t>‹#›</a:t>
            </a:fld>
            <a:endParaRPr lang="en-GB"/>
          </a:p>
        </p:txBody>
      </p:sp>
    </p:spTree>
    <p:extLst>
      <p:ext uri="{BB962C8B-B14F-4D97-AF65-F5344CB8AC3E}">
        <p14:creationId xmlns:p14="http://schemas.microsoft.com/office/powerpoint/2010/main" val="286058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1900DE3-17DB-2B4A-14D0-EB2FE87220C6}"/>
              </a:ext>
            </a:extLst>
          </p:cNvPr>
          <p:cNvSpPr>
            <a:spLocks noGrp="1"/>
          </p:cNvSpPr>
          <p:nvPr>
            <p:ph type="body" idx="1"/>
          </p:nvPr>
        </p:nvSpPr>
        <p:spPr>
          <a:xfrm>
            <a:off x="1279526" y="1606551"/>
            <a:ext cx="9631364" cy="3913188"/>
          </a:xfrm>
          <a:prstGeom prst="rect">
            <a:avLst/>
          </a:prstGeom>
        </p:spPr>
        <p:txBody>
          <a:bodyPr vert="horz" lIns="0" tIns="0" rIns="0" bIns="0" rtlCol="0">
            <a:noAutofit/>
          </a:bodyPr>
          <a:lstStyle/>
          <a:p>
            <a:pPr lvl="0"/>
            <a:r>
              <a:rPr lang="en-US" dirty="0"/>
              <a:t>Click to edit Master text styles</a:t>
            </a:r>
          </a:p>
          <a:p>
            <a:pPr lvl="1"/>
            <a:r>
              <a:rPr lang="en-US" dirty="0"/>
              <a:t>Second level</a:t>
            </a:r>
          </a:p>
        </p:txBody>
      </p:sp>
      <p:pic>
        <p:nvPicPr>
          <p:cNvPr id="5" name="Picture 4">
            <a:extLst>
              <a:ext uri="{FF2B5EF4-FFF2-40B4-BE49-F238E27FC236}">
                <a16:creationId xmlns:a16="http://schemas.microsoft.com/office/drawing/2014/main" id="{FD0F81D4-7495-CFF4-37F2-AD28C1F5949D}"/>
              </a:ext>
            </a:extLst>
          </p:cNvPr>
          <p:cNvPicPr>
            <a:picLocks noChangeAspect="1"/>
          </p:cNvPicPr>
          <p:nvPr userDrawn="1"/>
        </p:nvPicPr>
        <p:blipFill>
          <a:blip r:embed="rId23"/>
          <a:stretch>
            <a:fillRect/>
          </a:stretch>
        </p:blipFill>
        <p:spPr>
          <a:xfrm>
            <a:off x="-889674" y="17948"/>
            <a:ext cx="749873" cy="432854"/>
          </a:xfrm>
          <a:prstGeom prst="rect">
            <a:avLst/>
          </a:prstGeom>
        </p:spPr>
      </p:pic>
    </p:spTree>
    <p:extLst>
      <p:ext uri="{BB962C8B-B14F-4D97-AF65-F5344CB8AC3E}">
        <p14:creationId xmlns:p14="http://schemas.microsoft.com/office/powerpoint/2010/main" val="30131364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1" r:id="rId20"/>
    <p:sldLayoutId id="2147483682" r:id="rId21"/>
  </p:sldLayoutIdLst>
  <p:hf hdr="0" dt="0"/>
  <p:txStyles>
    <p:titleStyle>
      <a:lvl1pPr algn="l" defTabSz="913862" rtl="0" eaLnBrk="1" latinLnBrk="0" hangingPunct="1">
        <a:lnSpc>
          <a:spcPct val="95000"/>
        </a:lnSpc>
        <a:spcBef>
          <a:spcPct val="0"/>
        </a:spcBef>
        <a:buNone/>
        <a:defRPr sz="3598" b="0" kern="1200" spc="0" baseline="0">
          <a:solidFill>
            <a:schemeClr val="tx1"/>
          </a:solidFill>
          <a:latin typeface="+mj-lt"/>
          <a:ea typeface="+mj-ea"/>
          <a:cs typeface="+mj-cs"/>
        </a:defRPr>
      </a:lvl1pPr>
    </p:titleStyle>
    <p:bodyStyle>
      <a:lvl1pPr marL="0" indent="0" algn="l" defTabSz="913862" rtl="0" eaLnBrk="1" latinLnBrk="0" hangingPunct="1">
        <a:lnSpc>
          <a:spcPct val="95000"/>
        </a:lnSpc>
        <a:spcBef>
          <a:spcPts val="0"/>
        </a:spcBef>
        <a:spcAft>
          <a:spcPts val="600"/>
        </a:spcAft>
        <a:buFont typeface="Arial" panose="020B0604020202020204" pitchFamily="34" charset="0"/>
        <a:buNone/>
        <a:defRPr lang="en-US" sz="7196" b="0" kern="1200" dirty="0" smtClean="0">
          <a:solidFill>
            <a:schemeClr val="tx1"/>
          </a:solidFill>
          <a:latin typeface="+mj-lt"/>
          <a:ea typeface="+mn-ea"/>
          <a:cs typeface="+mn-cs"/>
        </a:defRPr>
      </a:lvl1pPr>
      <a:lvl2pPr marL="0" indent="0" algn="l" defTabSz="913862" rtl="0" eaLnBrk="1" latinLnBrk="0" hangingPunct="1">
        <a:lnSpc>
          <a:spcPct val="100000"/>
        </a:lnSpc>
        <a:spcBef>
          <a:spcPts val="0"/>
        </a:spcBef>
        <a:spcAft>
          <a:spcPts val="600"/>
        </a:spcAft>
        <a:buFont typeface="Arial" panose="020B0604020202020204" pitchFamily="34" charset="0"/>
        <a:buNone/>
        <a:defRPr lang="en-US" sz="2399" b="0" kern="1200" dirty="0" smtClean="0">
          <a:solidFill>
            <a:schemeClr val="tx1"/>
          </a:solidFill>
          <a:latin typeface="+mn-lt"/>
          <a:ea typeface="+mn-ea"/>
          <a:cs typeface="+mn-cs"/>
        </a:defRPr>
      </a:lvl2pPr>
      <a:lvl3pPr marL="0" indent="0" algn="l" defTabSz="913862"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79894" indent="-179894" algn="l" defTabSz="913862"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59788" indent="-179894" algn="l" defTabSz="913862"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39682" indent="-179894" algn="l" defTabSz="913862"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698" indent="-342698" algn="l" defTabSz="913862"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3597" indent="-342698" algn="l" defTabSz="913862"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79894" indent="-179894" algn="l" defTabSz="913862"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p:bodyStyle>
    <p:otherStyle>
      <a:defPPr>
        <a:defRPr lang="en-US"/>
      </a:defPPr>
      <a:lvl1pPr marL="0" algn="l" defTabSz="913862" rtl="0" eaLnBrk="1" latinLnBrk="0" hangingPunct="1">
        <a:defRPr sz="1799" kern="1200">
          <a:solidFill>
            <a:schemeClr val="tx1"/>
          </a:solidFill>
          <a:latin typeface="+mn-lt"/>
          <a:ea typeface="+mn-ea"/>
          <a:cs typeface="+mn-cs"/>
        </a:defRPr>
      </a:lvl1pPr>
      <a:lvl2pPr marL="456932" algn="l" defTabSz="913862" rtl="0" eaLnBrk="1" latinLnBrk="0" hangingPunct="1">
        <a:defRPr sz="1799" kern="1200">
          <a:solidFill>
            <a:schemeClr val="tx1"/>
          </a:solidFill>
          <a:latin typeface="+mn-lt"/>
          <a:ea typeface="+mn-ea"/>
          <a:cs typeface="+mn-cs"/>
        </a:defRPr>
      </a:lvl2pPr>
      <a:lvl3pPr marL="913862" algn="l" defTabSz="913862" rtl="0" eaLnBrk="1" latinLnBrk="0" hangingPunct="1">
        <a:defRPr sz="1799" kern="1200">
          <a:solidFill>
            <a:schemeClr val="tx1"/>
          </a:solidFill>
          <a:latin typeface="+mn-lt"/>
          <a:ea typeface="+mn-ea"/>
          <a:cs typeface="+mn-cs"/>
        </a:defRPr>
      </a:lvl3pPr>
      <a:lvl4pPr marL="1370794" algn="l" defTabSz="913862" rtl="0" eaLnBrk="1" latinLnBrk="0" hangingPunct="1">
        <a:defRPr sz="1799" kern="1200">
          <a:solidFill>
            <a:schemeClr val="tx1"/>
          </a:solidFill>
          <a:latin typeface="+mn-lt"/>
          <a:ea typeface="+mn-ea"/>
          <a:cs typeface="+mn-cs"/>
        </a:defRPr>
      </a:lvl4pPr>
      <a:lvl5pPr marL="1827724" algn="l" defTabSz="913862" rtl="0" eaLnBrk="1" latinLnBrk="0" hangingPunct="1">
        <a:defRPr sz="1799" kern="1200">
          <a:solidFill>
            <a:schemeClr val="tx1"/>
          </a:solidFill>
          <a:latin typeface="+mn-lt"/>
          <a:ea typeface="+mn-ea"/>
          <a:cs typeface="+mn-cs"/>
        </a:defRPr>
      </a:lvl5pPr>
      <a:lvl6pPr marL="2284656" algn="l" defTabSz="913862" rtl="0" eaLnBrk="1" latinLnBrk="0" hangingPunct="1">
        <a:defRPr sz="1799" kern="1200">
          <a:solidFill>
            <a:schemeClr val="tx1"/>
          </a:solidFill>
          <a:latin typeface="+mn-lt"/>
          <a:ea typeface="+mn-ea"/>
          <a:cs typeface="+mn-cs"/>
        </a:defRPr>
      </a:lvl6pPr>
      <a:lvl7pPr marL="2741586" algn="l" defTabSz="913862" rtl="0" eaLnBrk="1" latinLnBrk="0" hangingPunct="1">
        <a:defRPr sz="1799" kern="1200">
          <a:solidFill>
            <a:schemeClr val="tx1"/>
          </a:solidFill>
          <a:latin typeface="+mn-lt"/>
          <a:ea typeface="+mn-ea"/>
          <a:cs typeface="+mn-cs"/>
        </a:defRPr>
      </a:lvl7pPr>
      <a:lvl8pPr marL="3198517" algn="l" defTabSz="913862" rtl="0" eaLnBrk="1" latinLnBrk="0" hangingPunct="1">
        <a:defRPr sz="1799" kern="1200">
          <a:solidFill>
            <a:schemeClr val="tx1"/>
          </a:solidFill>
          <a:latin typeface="+mn-lt"/>
          <a:ea typeface="+mn-ea"/>
          <a:cs typeface="+mn-cs"/>
        </a:defRPr>
      </a:lvl8pPr>
      <a:lvl9pPr marL="3655448" algn="l" defTabSz="913862"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41">
          <p15:clr>
            <a:srgbClr val="8FB6FF"/>
          </p15:clr>
        </p15:guide>
        <p15:guide id="42" pos="7680">
          <p15:clr>
            <a:srgbClr val="8FB6FF"/>
          </p15:clr>
        </p15:guide>
        <p15:guide id="43" pos="181">
          <p15:clr>
            <a:srgbClr val="8FB6FF"/>
          </p15:clr>
        </p15:guide>
        <p15:guide id="44" pos="624">
          <p15:clr>
            <a:srgbClr val="8FB6FF"/>
          </p15:clr>
        </p15:guide>
        <p15:guide id="45" pos="806">
          <p15:clr>
            <a:srgbClr val="8FB6FF"/>
          </p15:clr>
        </p15:guide>
        <p15:guide id="46" pos="1249">
          <p15:clr>
            <a:srgbClr val="8FB6FF"/>
          </p15:clr>
        </p15:guide>
        <p15:guide id="47" pos="1431">
          <p15:clr>
            <a:srgbClr val="8FB6FF"/>
          </p15:clr>
        </p15:guide>
        <p15:guide id="48" pos="1874">
          <p15:clr>
            <a:srgbClr val="8FB6FF"/>
          </p15:clr>
        </p15:guide>
        <p15:guide id="49" pos="2056">
          <p15:clr>
            <a:srgbClr val="8FB6FF"/>
          </p15:clr>
        </p15:guide>
        <p15:guide id="50" pos="2499">
          <p15:clr>
            <a:srgbClr val="8FB6FF"/>
          </p15:clr>
        </p15:guide>
        <p15:guide id="51" pos="2680">
          <p15:clr>
            <a:srgbClr val="8FB6FF"/>
          </p15:clr>
        </p15:guide>
        <p15:guide id="52" pos="3124">
          <p15:clr>
            <a:srgbClr val="8FB6FF"/>
          </p15:clr>
        </p15:guide>
        <p15:guide id="53" pos="3305">
          <p15:clr>
            <a:srgbClr val="8FB6FF"/>
          </p15:clr>
        </p15:guide>
        <p15:guide id="54" pos="3749">
          <p15:clr>
            <a:srgbClr val="8FB6FF"/>
          </p15:clr>
        </p15:guide>
        <p15:guide id="55" pos="3931">
          <p15:clr>
            <a:srgbClr val="8FB6FF"/>
          </p15:clr>
        </p15:guide>
        <p15:guide id="56" pos="4374">
          <p15:clr>
            <a:srgbClr val="8FB6FF"/>
          </p15:clr>
        </p15:guide>
        <p15:guide id="57" pos="4555">
          <p15:clr>
            <a:srgbClr val="8FB6FF"/>
          </p15:clr>
        </p15:guide>
        <p15:guide id="58" pos="4999">
          <p15:clr>
            <a:srgbClr val="8FB6FF"/>
          </p15:clr>
        </p15:guide>
        <p15:guide id="59" pos="5180">
          <p15:clr>
            <a:srgbClr val="8FB6FF"/>
          </p15:clr>
        </p15:guide>
        <p15:guide id="60" pos="5623">
          <p15:clr>
            <a:srgbClr val="8FB6FF"/>
          </p15:clr>
        </p15:guide>
        <p15:guide id="61" pos="5805">
          <p15:clr>
            <a:srgbClr val="8FB6FF"/>
          </p15:clr>
        </p15:guide>
        <p15:guide id="62" pos="6248">
          <p15:clr>
            <a:srgbClr val="8FB6FF"/>
          </p15:clr>
        </p15:guide>
        <p15:guide id="63" pos="6430">
          <p15:clr>
            <a:srgbClr val="8FB6FF"/>
          </p15:clr>
        </p15:guide>
        <p15:guide id="64" pos="6873">
          <p15:clr>
            <a:srgbClr val="8FB6FF"/>
          </p15:clr>
        </p15:guide>
        <p15:guide id="65" pos="7055">
          <p15:clr>
            <a:srgbClr val="8FB6FF"/>
          </p15:clr>
        </p15:guide>
        <p15:guide id="66" pos="7498">
          <p15:clr>
            <a:srgbClr val="8FB6FF"/>
          </p15:clr>
        </p15:guide>
        <p15:guide id="67" orient="horz" pos="5">
          <p15:clr>
            <a:srgbClr val="8FB6FF"/>
          </p15:clr>
        </p15:guide>
        <p15:guide id="68" orient="horz" pos="4320">
          <p15:clr>
            <a:srgbClr val="8FB6FF"/>
          </p15:clr>
        </p15:guide>
        <p15:guide id="69" orient="horz" pos="346">
          <p15:clr>
            <a:srgbClr val="8FB6FF"/>
          </p15:clr>
        </p15:guide>
        <p15:guide id="70" orient="horz" pos="831">
          <p15:clr>
            <a:srgbClr val="8FB6FF"/>
          </p15:clr>
        </p15:guide>
        <p15:guide id="71" orient="horz" pos="1012">
          <p15:clr>
            <a:srgbClr val="8FB6FF"/>
          </p15:clr>
        </p15:guide>
        <p15:guide id="72" orient="horz" pos="1492">
          <p15:clr>
            <a:srgbClr val="8FB6FF"/>
          </p15:clr>
        </p15:guide>
        <p15:guide id="73" orient="horz" pos="1674">
          <p15:clr>
            <a:srgbClr val="8FB6FF"/>
          </p15:clr>
        </p15:guide>
        <p15:guide id="74" orient="horz" pos="2154">
          <p15:clr>
            <a:srgbClr val="8FB6FF"/>
          </p15:clr>
        </p15:guide>
        <p15:guide id="75" orient="horz" pos="2335">
          <p15:clr>
            <a:srgbClr val="8FB6FF"/>
          </p15:clr>
        </p15:guide>
        <p15:guide id="76" orient="horz" pos="2815">
          <p15:clr>
            <a:srgbClr val="8FB6FF"/>
          </p15:clr>
        </p15:guide>
        <p15:guide id="77" orient="horz" pos="2997">
          <p15:clr>
            <a:srgbClr val="8FB6FF"/>
          </p15:clr>
        </p15:guide>
        <p15:guide id="78" orient="horz" pos="3477">
          <p15:clr>
            <a:srgbClr val="8FB6FF"/>
          </p15:clr>
        </p15:guide>
        <p15:guide id="79" orient="horz" pos="3658">
          <p15:clr>
            <a:srgbClr val="8FB6FF"/>
          </p15:clr>
        </p15:guide>
        <p15:guide id="80" orient="horz" pos="4138">
          <p15:clr>
            <a:srgbClr val="8FB6FF"/>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1900DE3-17DB-2B4A-14D0-EB2FE87220C6}"/>
              </a:ext>
            </a:extLst>
          </p:cNvPr>
          <p:cNvSpPr>
            <a:spLocks noGrp="1"/>
          </p:cNvSpPr>
          <p:nvPr>
            <p:ph type="body" idx="1"/>
          </p:nvPr>
        </p:nvSpPr>
        <p:spPr>
          <a:xfrm>
            <a:off x="1279525" y="1606551"/>
            <a:ext cx="9631364" cy="3913188"/>
          </a:xfrm>
          <a:prstGeom prst="rect">
            <a:avLst/>
          </a:prstGeom>
        </p:spPr>
        <p:txBody>
          <a:bodyPr vert="horz" lIns="0" tIns="0" rIns="0" bIns="0" rtlCol="0">
            <a:noAutofit/>
          </a:bodyPr>
          <a:lstStyle/>
          <a:p>
            <a:pPr lvl="0"/>
            <a:r>
              <a:rPr lang="en-US" dirty="0"/>
              <a:t>Click to edit Master text styles</a:t>
            </a:r>
          </a:p>
          <a:p>
            <a:pPr lvl="1"/>
            <a:r>
              <a:rPr lang="en-US" dirty="0"/>
              <a:t>Second level</a:t>
            </a:r>
          </a:p>
        </p:txBody>
      </p:sp>
      <p:pic>
        <p:nvPicPr>
          <p:cNvPr id="2" name="Picture 1">
            <a:extLst>
              <a:ext uri="{FF2B5EF4-FFF2-40B4-BE49-F238E27FC236}">
                <a16:creationId xmlns:a16="http://schemas.microsoft.com/office/drawing/2014/main" id="{BFDB1B61-1732-E557-75FA-7902527719F2}"/>
              </a:ext>
            </a:extLst>
          </p:cNvPr>
          <p:cNvPicPr>
            <a:picLocks noChangeAspect="1"/>
          </p:cNvPicPr>
          <p:nvPr userDrawn="1"/>
        </p:nvPicPr>
        <p:blipFill>
          <a:blip r:embed="rId29"/>
          <a:stretch>
            <a:fillRect/>
          </a:stretch>
        </p:blipFill>
        <p:spPr>
          <a:xfrm>
            <a:off x="-889676" y="17947"/>
            <a:ext cx="749873" cy="432854"/>
          </a:xfrm>
          <a:prstGeom prst="rect">
            <a:avLst/>
          </a:prstGeom>
        </p:spPr>
      </p:pic>
    </p:spTree>
    <p:extLst>
      <p:ext uri="{BB962C8B-B14F-4D97-AF65-F5344CB8AC3E}">
        <p14:creationId xmlns:p14="http://schemas.microsoft.com/office/powerpoint/2010/main" val="135506092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 id="2147483704" r:id="rId21"/>
    <p:sldLayoutId id="2147483705" r:id="rId22"/>
    <p:sldLayoutId id="2147483706" r:id="rId23"/>
    <p:sldLayoutId id="2147483707" r:id="rId24"/>
    <p:sldLayoutId id="2147483708" r:id="rId25"/>
    <p:sldLayoutId id="2147483709" r:id="rId26"/>
    <p:sldLayoutId id="2147483710" r:id="rId27"/>
  </p:sldLayoutIdLst>
  <p:hf hdr="0" dt="0"/>
  <p:txStyles>
    <p:titleStyle>
      <a:lvl1pPr algn="l" defTabSz="914400" rtl="0" eaLnBrk="1" latinLnBrk="0" hangingPunct="1">
        <a:lnSpc>
          <a:spcPct val="95000"/>
        </a:lnSpc>
        <a:spcBef>
          <a:spcPct val="0"/>
        </a:spcBef>
        <a:buNone/>
        <a:defRPr sz="3600" b="0" kern="1200" spc="0" baseline="0">
          <a:solidFill>
            <a:schemeClr val="tx1"/>
          </a:solidFill>
          <a:latin typeface="+mj-lt"/>
          <a:ea typeface="+mj-ea"/>
          <a:cs typeface="+mj-cs"/>
        </a:defRPr>
      </a:lvl1pPr>
    </p:titleStyle>
    <p:bodyStyle>
      <a:lvl1pPr marL="0" indent="0" algn="l" defTabSz="914400" rtl="0" eaLnBrk="1" latinLnBrk="0" hangingPunct="1">
        <a:lnSpc>
          <a:spcPct val="95000"/>
        </a:lnSpc>
        <a:spcBef>
          <a:spcPts val="0"/>
        </a:spcBef>
        <a:spcAft>
          <a:spcPts val="600"/>
        </a:spcAft>
        <a:buFont typeface="Arial" panose="020B0604020202020204" pitchFamily="34" charset="0"/>
        <a:buNone/>
        <a:defRPr lang="en-US" sz="7200" b="0" kern="1200" dirty="0" smtClean="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lang="en-US" sz="2400" b="0" kern="1200" dirty="0" smtClean="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40000" indent="-180000" algn="l" defTabSz="914400"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900" indent="-342900" algn="l" defTabSz="914400"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4000" indent="-342900" algn="l" defTabSz="914400"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80000" indent="-180000" algn="l" defTabSz="914400"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1">
          <p15:clr>
            <a:srgbClr val="8FB6FF"/>
          </p15:clr>
        </p15:guide>
        <p15:guide id="42" pos="7680">
          <p15:clr>
            <a:srgbClr val="8FB6FF"/>
          </p15:clr>
        </p15:guide>
        <p15:guide id="43" pos="181">
          <p15:clr>
            <a:srgbClr val="8FB6FF"/>
          </p15:clr>
        </p15:guide>
        <p15:guide id="44" pos="624">
          <p15:clr>
            <a:srgbClr val="8FB6FF"/>
          </p15:clr>
        </p15:guide>
        <p15:guide id="45" pos="806">
          <p15:clr>
            <a:srgbClr val="8FB6FF"/>
          </p15:clr>
        </p15:guide>
        <p15:guide id="46" pos="1255">
          <p15:clr>
            <a:srgbClr val="8FB6FF"/>
          </p15:clr>
        </p15:guide>
        <p15:guide id="47" pos="1431">
          <p15:clr>
            <a:srgbClr val="8FB6FF"/>
          </p15:clr>
        </p15:guide>
        <p15:guide id="48" pos="1874">
          <p15:clr>
            <a:srgbClr val="8FB6FF"/>
          </p15:clr>
        </p15:guide>
        <p15:guide id="49" pos="2056">
          <p15:clr>
            <a:srgbClr val="8FB6FF"/>
          </p15:clr>
        </p15:guide>
        <p15:guide id="50" pos="2499">
          <p15:clr>
            <a:srgbClr val="8FB6FF"/>
          </p15:clr>
        </p15:guide>
        <p15:guide id="51" pos="2680">
          <p15:clr>
            <a:srgbClr val="8FB6FF"/>
          </p15:clr>
        </p15:guide>
        <p15:guide id="52" pos="3124">
          <p15:clr>
            <a:srgbClr val="8FB6FF"/>
          </p15:clr>
        </p15:guide>
        <p15:guide id="53" pos="3305">
          <p15:clr>
            <a:srgbClr val="8FB6FF"/>
          </p15:clr>
        </p15:guide>
        <p15:guide id="54" pos="3749">
          <p15:clr>
            <a:srgbClr val="8FB6FF"/>
          </p15:clr>
        </p15:guide>
        <p15:guide id="55" pos="3931">
          <p15:clr>
            <a:srgbClr val="8FB6FF"/>
          </p15:clr>
        </p15:guide>
        <p15:guide id="56" pos="4374">
          <p15:clr>
            <a:srgbClr val="8FB6FF"/>
          </p15:clr>
        </p15:guide>
        <p15:guide id="57" pos="4555">
          <p15:clr>
            <a:srgbClr val="8FB6FF"/>
          </p15:clr>
        </p15:guide>
        <p15:guide id="58" pos="4999">
          <p15:clr>
            <a:srgbClr val="8FB6FF"/>
          </p15:clr>
        </p15:guide>
        <p15:guide id="59" pos="5180">
          <p15:clr>
            <a:srgbClr val="8FB6FF"/>
          </p15:clr>
        </p15:guide>
        <p15:guide id="60" pos="5623">
          <p15:clr>
            <a:srgbClr val="8FB6FF"/>
          </p15:clr>
        </p15:guide>
        <p15:guide id="61" pos="5805">
          <p15:clr>
            <a:srgbClr val="8FB6FF"/>
          </p15:clr>
        </p15:guide>
        <p15:guide id="62" pos="6248">
          <p15:clr>
            <a:srgbClr val="8FB6FF"/>
          </p15:clr>
        </p15:guide>
        <p15:guide id="63" pos="6430">
          <p15:clr>
            <a:srgbClr val="8FB6FF"/>
          </p15:clr>
        </p15:guide>
        <p15:guide id="64" pos="6873">
          <p15:clr>
            <a:srgbClr val="8FB6FF"/>
          </p15:clr>
        </p15:guide>
        <p15:guide id="65" pos="7055">
          <p15:clr>
            <a:srgbClr val="8FB6FF"/>
          </p15:clr>
        </p15:guide>
        <p15:guide id="66" pos="7498">
          <p15:clr>
            <a:srgbClr val="8FB6FF"/>
          </p15:clr>
        </p15:guide>
        <p15:guide id="67" orient="horz" pos="5">
          <p15:clr>
            <a:srgbClr val="8FB6FF"/>
          </p15:clr>
        </p15:guide>
        <p15:guide id="68" orient="horz" pos="4320">
          <p15:clr>
            <a:srgbClr val="8FB6FF"/>
          </p15:clr>
        </p15:guide>
        <p15:guide id="69" orient="horz" pos="346">
          <p15:clr>
            <a:srgbClr val="8FB6FF"/>
          </p15:clr>
        </p15:guide>
        <p15:guide id="70" orient="horz" pos="831">
          <p15:clr>
            <a:srgbClr val="8FB6FF"/>
          </p15:clr>
        </p15:guide>
        <p15:guide id="71" orient="horz" pos="1012">
          <p15:clr>
            <a:srgbClr val="8FB6FF"/>
          </p15:clr>
        </p15:guide>
        <p15:guide id="72" orient="horz" pos="1492">
          <p15:clr>
            <a:srgbClr val="8FB6FF"/>
          </p15:clr>
        </p15:guide>
        <p15:guide id="73" orient="horz" pos="1674">
          <p15:clr>
            <a:srgbClr val="8FB6FF"/>
          </p15:clr>
        </p15:guide>
        <p15:guide id="74" orient="horz" pos="2154">
          <p15:clr>
            <a:srgbClr val="8FB6FF"/>
          </p15:clr>
        </p15:guide>
        <p15:guide id="75" orient="horz" pos="2335">
          <p15:clr>
            <a:srgbClr val="8FB6FF"/>
          </p15:clr>
        </p15:guide>
        <p15:guide id="76" orient="horz" pos="2815">
          <p15:clr>
            <a:srgbClr val="8FB6FF"/>
          </p15:clr>
        </p15:guide>
        <p15:guide id="77" orient="horz" pos="2997">
          <p15:clr>
            <a:srgbClr val="8FB6FF"/>
          </p15:clr>
        </p15:guide>
        <p15:guide id="78" orient="horz" pos="3477">
          <p15:clr>
            <a:srgbClr val="8FB6FF"/>
          </p15:clr>
        </p15:guide>
        <p15:guide id="79" orient="horz" pos="3658">
          <p15:clr>
            <a:srgbClr val="8FB6FF"/>
          </p15:clr>
        </p15:guide>
        <p15:guide id="80" orient="horz" pos="4138">
          <p15:clr>
            <a:srgbClr val="8FB6FF"/>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8.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BED21-96B5-2569-8F70-4885DED71A5A}"/>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B5DBCABD-C66B-17E4-C67A-8C09B99ACFA7}"/>
              </a:ext>
            </a:extLst>
          </p:cNvPr>
          <p:cNvSpPr>
            <a:spLocks noGrp="1"/>
          </p:cNvSpPr>
          <p:nvPr>
            <p:ph type="body" sz="quarter" idx="10"/>
          </p:nvPr>
        </p:nvSpPr>
        <p:spPr>
          <a:xfrm>
            <a:off x="576002" y="561975"/>
            <a:ext cx="5389369" cy="2867025"/>
          </a:xfrm>
        </p:spPr>
        <p:txBody>
          <a:bodyPr/>
          <a:lstStyle/>
          <a:p>
            <a:r>
              <a:rPr lang="en-US" sz="5400" dirty="0" err="1"/>
              <a:t>Sentenze</a:t>
            </a:r>
            <a:r>
              <a:rPr lang="en-US" sz="5400" dirty="0"/>
              <a:t> </a:t>
            </a:r>
            <a:br>
              <a:rPr lang="en-US" sz="5400" dirty="0"/>
            </a:br>
            <a:r>
              <a:rPr lang="en-US" sz="5400" dirty="0"/>
              <a:t>T-58/20, T-64/20 </a:t>
            </a:r>
          </a:p>
          <a:p>
            <a:r>
              <a:rPr lang="en-US" sz="5400" dirty="0"/>
              <a:t>e T-69/20</a:t>
            </a:r>
            <a:endParaRPr lang="en-GB" sz="5400" dirty="0"/>
          </a:p>
        </p:txBody>
      </p:sp>
      <p:sp>
        <p:nvSpPr>
          <p:cNvPr id="5" name="Text Placeholder 4">
            <a:extLst>
              <a:ext uri="{FF2B5EF4-FFF2-40B4-BE49-F238E27FC236}">
                <a16:creationId xmlns:a16="http://schemas.microsoft.com/office/drawing/2014/main" id="{3C092D8C-2864-0DD7-F1A9-D1A8244D3B1F}"/>
              </a:ext>
            </a:extLst>
          </p:cNvPr>
          <p:cNvSpPr>
            <a:spLocks noGrp="1"/>
          </p:cNvSpPr>
          <p:nvPr>
            <p:ph type="body" sz="quarter" idx="11"/>
          </p:nvPr>
        </p:nvSpPr>
        <p:spPr>
          <a:xfrm>
            <a:off x="576002" y="4022413"/>
            <a:ext cx="4941929" cy="2157669"/>
          </a:xfrm>
        </p:spPr>
        <p:txBody>
          <a:bodyPr/>
          <a:lstStyle/>
          <a:p>
            <a:r>
              <a:rPr lang="it-IT" sz="2000" dirty="0"/>
              <a:t>Può una concentrazione che crea o rafforza una posizione dominante essere compatibile con il mercato interno?</a:t>
            </a:r>
          </a:p>
          <a:p>
            <a:br>
              <a:rPr lang="en-US" dirty="0"/>
            </a:br>
            <a:endParaRPr lang="en-GB" dirty="0"/>
          </a:p>
        </p:txBody>
      </p:sp>
      <p:pic>
        <p:nvPicPr>
          <p:cNvPr id="7" name="Picture Placeholder 6">
            <a:extLst>
              <a:ext uri="{FF2B5EF4-FFF2-40B4-BE49-F238E27FC236}">
                <a16:creationId xmlns:a16="http://schemas.microsoft.com/office/drawing/2014/main" id="{073791E5-FC70-A988-2BA5-E1C2C5A33EC3}"/>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l="21900" r="21900"/>
          <a:stretch/>
        </p:blipFill>
        <p:spPr>
          <a:xfrm>
            <a:off x="6400800" y="0"/>
            <a:ext cx="5791200" cy="6858000"/>
          </a:xfrm>
        </p:spPr>
      </p:pic>
    </p:spTree>
    <p:extLst>
      <p:ext uri="{BB962C8B-B14F-4D97-AF65-F5344CB8AC3E}">
        <p14:creationId xmlns:p14="http://schemas.microsoft.com/office/powerpoint/2010/main" val="29706380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602BBC-4389-4851-D975-E9DD86D97296}"/>
            </a:ext>
          </a:extLst>
        </p:cNvPr>
        <p:cNvGrpSpPr/>
        <p:nvPr/>
      </p:nvGrpSpPr>
      <p:grpSpPr>
        <a:xfrm>
          <a:off x="0" y="0"/>
          <a:ext cx="0" cy="0"/>
          <a:chOff x="0" y="0"/>
          <a:chExt cx="0" cy="0"/>
        </a:xfrm>
      </p:grpSpPr>
      <p:sp>
        <p:nvSpPr>
          <p:cNvPr id="5" name="Text Placeholder 3">
            <a:extLst>
              <a:ext uri="{FF2B5EF4-FFF2-40B4-BE49-F238E27FC236}">
                <a16:creationId xmlns:a16="http://schemas.microsoft.com/office/drawing/2014/main" id="{00FCB074-2F64-7839-2524-8C4152207635}"/>
              </a:ext>
            </a:extLst>
          </p:cNvPr>
          <p:cNvSpPr txBox="1">
            <a:spLocks/>
          </p:cNvSpPr>
          <p:nvPr/>
        </p:nvSpPr>
        <p:spPr>
          <a:xfrm>
            <a:off x="576002" y="637186"/>
            <a:ext cx="5519998" cy="715282"/>
          </a:xfrm>
          <a:prstGeom prst="rect">
            <a:avLst/>
          </a:prstGeom>
        </p:spPr>
        <p:txBody>
          <a:bodyPr vert="horz" lIns="0" tIns="0" rIns="0" bIns="0" rtlCol="0">
            <a:noAutofit/>
          </a:bodyPr>
          <a:lstStyle>
            <a:lvl1pPr marL="0" indent="0" algn="l" defTabSz="914400" rtl="0" eaLnBrk="1" latinLnBrk="0" hangingPunct="1">
              <a:lnSpc>
                <a:spcPct val="95000"/>
              </a:lnSpc>
              <a:spcBef>
                <a:spcPts val="0"/>
              </a:spcBef>
              <a:spcAft>
                <a:spcPts val="600"/>
              </a:spcAft>
              <a:buFont typeface="Arial" panose="020B0604020202020204" pitchFamily="34" charset="0"/>
              <a:buNone/>
              <a:defRPr lang="en-US" sz="7200" b="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lang="en-US" sz="2400" b="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40000" indent="-180000" algn="l" defTabSz="914400"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900" indent="-342900" algn="l" defTabSz="914400"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4000" indent="-342900" algn="l" defTabSz="914400"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80000" indent="-180000" algn="l" defTabSz="914400"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r>
              <a:rPr lang="de-DE" sz="4800" dirty="0"/>
              <a:t>Background</a:t>
            </a:r>
          </a:p>
        </p:txBody>
      </p:sp>
      <p:sp>
        <p:nvSpPr>
          <p:cNvPr id="6" name="Text Placeholder 4">
            <a:extLst>
              <a:ext uri="{FF2B5EF4-FFF2-40B4-BE49-F238E27FC236}">
                <a16:creationId xmlns:a16="http://schemas.microsoft.com/office/drawing/2014/main" id="{51E18412-C8B2-A73D-6D36-F15FCBC632FE}"/>
              </a:ext>
            </a:extLst>
          </p:cNvPr>
          <p:cNvSpPr txBox="1">
            <a:spLocks/>
          </p:cNvSpPr>
          <p:nvPr/>
        </p:nvSpPr>
        <p:spPr>
          <a:xfrm>
            <a:off x="576002" y="1517197"/>
            <a:ext cx="11035427" cy="4800476"/>
          </a:xfrm>
          <a:prstGeom prst="rect">
            <a:avLst/>
          </a:prstGeom>
        </p:spPr>
        <p:txBody>
          <a:bodyPr vert="horz" lIns="0" tIns="0" rIns="0" bIns="0" rtlCol="0">
            <a:noAutofit/>
          </a:bodyPr>
          <a:lstStyle>
            <a:lvl1pPr marL="0" indent="0" algn="l" defTabSz="913862" rtl="0" eaLnBrk="1" latinLnBrk="0" hangingPunct="1">
              <a:lnSpc>
                <a:spcPct val="95000"/>
              </a:lnSpc>
              <a:spcBef>
                <a:spcPts val="0"/>
              </a:spcBef>
              <a:spcAft>
                <a:spcPts val="600"/>
              </a:spcAft>
              <a:buFont typeface="Arial" panose="020B0604020202020204" pitchFamily="34" charset="0"/>
              <a:buNone/>
              <a:defRPr lang="en-US" sz="1799" b="0" kern="1200">
                <a:solidFill>
                  <a:schemeClr val="tx1"/>
                </a:solidFill>
                <a:latin typeface="+mn-lt"/>
                <a:ea typeface="+mn-ea"/>
                <a:cs typeface="+mn-cs"/>
              </a:defRPr>
            </a:lvl1pPr>
            <a:lvl2pPr marL="0" indent="0" algn="l" defTabSz="913862" rtl="0" eaLnBrk="1" latinLnBrk="0" hangingPunct="1">
              <a:lnSpc>
                <a:spcPct val="100000"/>
              </a:lnSpc>
              <a:spcBef>
                <a:spcPts val="0"/>
              </a:spcBef>
              <a:spcAft>
                <a:spcPts val="600"/>
              </a:spcAft>
              <a:buFont typeface="Arial" panose="020B0604020202020204" pitchFamily="34" charset="0"/>
              <a:buNone/>
              <a:defRPr lang="en-US" sz="2399" b="0" kern="1200" dirty="0" smtClean="0">
                <a:solidFill>
                  <a:schemeClr val="tx1"/>
                </a:solidFill>
                <a:latin typeface="+mn-lt"/>
                <a:ea typeface="+mn-ea"/>
                <a:cs typeface="+mn-cs"/>
              </a:defRPr>
            </a:lvl2pPr>
            <a:lvl3pPr marL="0" indent="0" algn="l" defTabSz="913862"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79894" indent="-179894" algn="l" defTabSz="913862"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59788" indent="-179894" algn="l" defTabSz="913862"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39682" indent="-179894" algn="l" defTabSz="913862"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698" indent="-342698" algn="l" defTabSz="913862"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3597" indent="-342698" algn="l" defTabSz="913862"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79894" indent="-179894" algn="l" defTabSz="913862"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Nell’ottobre 2018, Vodafone ha notificato alla Commissione l’intenzione di acquistare il controllo esclusivo delle attività di telecomunicazioni di Liberty Global in Germania, Repubblica Ceca, Ungheria e Romania.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0000"/>
              </a:solidFill>
              <a:latin typeface="Freshfields Text"/>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Dopo aver sollevato seri dubbi di compatibilità con il mercato interno, la Commissione ha approvato l’operazione con impegni nel luglio 2019.</a:t>
            </a:r>
          </a:p>
          <a:p>
            <a:pPr marR="0" lvl="0" algn="l" defTabSz="914400" rtl="0" eaLnBrk="1" fontAlgn="auto" latinLnBrk="0" hangingPunct="1">
              <a:lnSpc>
                <a:spcPct val="100000"/>
              </a:lnSpc>
              <a:spcBef>
                <a:spcPts val="0"/>
              </a:spcBef>
              <a:spcAft>
                <a:spcPts val="0"/>
              </a:spcAft>
              <a:buClrTx/>
              <a:buSzTx/>
              <a:tabLst/>
              <a:defRPr/>
            </a:pPr>
            <a:endParaRPr kumimoji="0" lang="it-IT" sz="1600" b="0" i="0" u="none" strike="noStrike" kern="1200" cap="none" spc="0" normalizeH="0" baseline="0" noProof="0" dirty="0">
              <a:ln>
                <a:noFill/>
              </a:ln>
              <a:solidFill>
                <a:srgbClr val="000000"/>
              </a:solidFill>
              <a:effectLst/>
              <a:uLnTx/>
              <a:uFillTx/>
              <a:latin typeface="Freshfields Tex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Tre imprese tedesche (Deutsche Telekom, Tele Columbus e </a:t>
            </a:r>
            <a:r>
              <a:rPr kumimoji="0" lang="it-IT" sz="1600" b="0" i="0" u="none" strike="noStrike" kern="1200" cap="none" spc="0" normalizeH="0" baseline="0" noProof="0" dirty="0" err="1">
                <a:ln>
                  <a:noFill/>
                </a:ln>
                <a:solidFill>
                  <a:srgbClr val="000000"/>
                </a:solidFill>
                <a:effectLst/>
                <a:uLnTx/>
                <a:uFillTx/>
                <a:latin typeface="Freshfields Text"/>
                <a:ea typeface="+mn-ea"/>
                <a:cs typeface="+mn-cs"/>
              </a:rPr>
              <a:t>NetCologne</a:t>
            </a: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 hanno proposto ricorso al Tribunale UE, chiedendo l’annullamento della decisione. Il  13 novembre 2024 il Tribunale </a:t>
            </a:r>
            <a:r>
              <a:rPr lang="it-IT" sz="1600" dirty="0">
                <a:solidFill>
                  <a:srgbClr val="000000"/>
                </a:solidFill>
                <a:latin typeface="Freshfields Text"/>
              </a:rPr>
              <a:t>ha respinto</a:t>
            </a: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 i ricorsi confermando la decisione contestata.</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000000"/>
              </a:solidFill>
              <a:effectLst/>
              <a:uLnTx/>
              <a:uFillTx/>
              <a:latin typeface="Freshfields Tex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La Commissione aveva individuato preoccupazioni concorrenziali solo nei mercati per la fornitura al dettaglio di servizi di banda larga fissa in Germania e nel mercato per la fornitura all’ingrosso del segnale per la trasmissione dei canali TV mentre, secondo le ricorrenti, la Commissione avrebbe erroneamente mancato di rilevare i rischi connessi ai mercati tedeschi per la fornitura al dettaglio del segnale TV (a unità plurifamiliari e monofamiliari).</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600" b="0" i="0" u="none" strike="noStrike" kern="1200" cap="none" spc="0" normalizeH="0" baseline="0" noProof="0" dirty="0">
              <a:ln>
                <a:noFill/>
              </a:ln>
              <a:solidFill>
                <a:srgbClr val="000000"/>
              </a:solidFill>
              <a:effectLst/>
              <a:uLnTx/>
              <a:uFillTx/>
              <a:latin typeface="Freshfields Tex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600" dirty="0">
                <a:solidFill>
                  <a:srgbClr val="000000"/>
                </a:solidFill>
                <a:latin typeface="Freshfields Text"/>
              </a:rPr>
              <a:t>Il Tribunale ha confermato l’impostazione della Commissione secondo cui in questo mercato le parti non erano né concorrenti diretti (in quanto quasi esclusivamente attive nelle zone rispettivamente servite, non sovrapponendosi e non permettendo ai clienti lo switching), né concorrenti indiretti (</a:t>
            </a:r>
            <a:r>
              <a:rPr lang="it-IT" sz="1600" dirty="0">
                <a:solidFill>
                  <a:srgbClr val="000000"/>
                </a:solidFill>
                <a:latin typeface="Open Sans" panose="020B0606030504020204" pitchFamily="34" charset="0"/>
              </a:rPr>
              <a:t>nonostante monitorassero le rispettive attività, in quanto si trattava di «</a:t>
            </a:r>
            <a:r>
              <a:rPr lang="it-IT" sz="1600" b="0" i="0" dirty="0">
                <a:solidFill>
                  <a:srgbClr val="000000"/>
                </a:solidFill>
                <a:effectLst/>
                <a:latin typeface="Open Sans" panose="020B0606030504020204" pitchFamily="34" charset="0"/>
              </a:rPr>
              <a:t>semplici analisi comparative commerciali dirette a monitorare ed eventualmente imitare le migliori pratiche nel settore»), né concorrenti potenziali, </a:t>
            </a:r>
            <a:r>
              <a:rPr lang="it-IT" sz="1600" b="1" i="0" dirty="0">
                <a:solidFill>
                  <a:srgbClr val="000000"/>
                </a:solidFill>
                <a:effectLst/>
                <a:latin typeface="Open Sans" panose="020B0606030504020204" pitchFamily="34" charset="0"/>
              </a:rPr>
              <a:t>ma non si ferma qui…</a:t>
            </a:r>
            <a:endParaRPr lang="it-IT" sz="1600" b="1" dirty="0">
              <a:solidFill>
                <a:srgbClr val="000000"/>
              </a:solidFill>
              <a:latin typeface="Freshfields Text"/>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it-IT" sz="1800" b="0" i="0" u="none" strike="noStrike" kern="1200" cap="none" spc="0" normalizeH="0" baseline="0" noProof="0" dirty="0">
              <a:ln>
                <a:noFill/>
              </a:ln>
              <a:solidFill>
                <a:srgbClr val="000000"/>
              </a:solidFill>
              <a:effectLst/>
              <a:uLnTx/>
              <a:uFillTx/>
              <a:latin typeface="Freshfields Tex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srgbClr val="000000"/>
              </a:solidFill>
              <a:effectLst/>
              <a:uLnTx/>
              <a:uFillTx/>
              <a:latin typeface="Freshfields Tex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srgbClr val="000000"/>
              </a:solidFill>
              <a:effectLst/>
              <a:uLnTx/>
              <a:uFillTx/>
              <a:latin typeface="Freshfields Text"/>
              <a:ea typeface="+mn-ea"/>
              <a:cs typeface="+mn-cs"/>
            </a:endParaRPr>
          </a:p>
        </p:txBody>
      </p:sp>
      <p:pic>
        <p:nvPicPr>
          <p:cNvPr id="7" name="Picture Placeholder 6">
            <a:extLst>
              <a:ext uri="{FF2B5EF4-FFF2-40B4-BE49-F238E27FC236}">
                <a16:creationId xmlns:a16="http://schemas.microsoft.com/office/drawing/2014/main" id="{335528B9-DAB6-A01D-7732-5AB3BBDB710D}"/>
              </a:ext>
            </a:extLst>
          </p:cNvPr>
          <p:cNvPicPr>
            <a:picLocks noChangeAspect="1"/>
          </p:cNvPicPr>
          <p:nvPr/>
        </p:nvPicPr>
        <p:blipFill>
          <a:blip r:embed="rId2">
            <a:extLst>
              <a:ext uri="{28A0092B-C50C-407E-A947-70E740481C1C}">
                <a14:useLocalDpi xmlns:a14="http://schemas.microsoft.com/office/drawing/2010/main" val="0"/>
              </a:ext>
            </a:extLst>
          </a:blip>
          <a:srcRect l="21900" r="21900"/>
          <a:stretch/>
        </p:blipFill>
        <p:spPr>
          <a:xfrm>
            <a:off x="12192000" y="0"/>
            <a:ext cx="5791200" cy="6858000"/>
          </a:xfrm>
          <a:prstGeom prst="rect">
            <a:avLst/>
          </a:prstGeom>
        </p:spPr>
      </p:pic>
    </p:spTree>
    <p:extLst>
      <p:ext uri="{BB962C8B-B14F-4D97-AF65-F5344CB8AC3E}">
        <p14:creationId xmlns:p14="http://schemas.microsoft.com/office/powerpoint/2010/main" val="4136948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3A29B-8618-FEFC-47E4-DF55700C78E4}"/>
            </a:ext>
          </a:extLst>
        </p:cNvPr>
        <p:cNvGrpSpPr/>
        <p:nvPr/>
      </p:nvGrpSpPr>
      <p:grpSpPr>
        <a:xfrm>
          <a:off x="0" y="0"/>
          <a:ext cx="0" cy="0"/>
          <a:chOff x="0" y="0"/>
          <a:chExt cx="0" cy="0"/>
        </a:xfrm>
      </p:grpSpPr>
      <p:sp>
        <p:nvSpPr>
          <p:cNvPr id="5" name="Text Placeholder 3">
            <a:extLst>
              <a:ext uri="{FF2B5EF4-FFF2-40B4-BE49-F238E27FC236}">
                <a16:creationId xmlns:a16="http://schemas.microsoft.com/office/drawing/2014/main" id="{B7EDB981-93F8-7964-E158-C736C94A5587}"/>
              </a:ext>
            </a:extLst>
          </p:cNvPr>
          <p:cNvSpPr txBox="1">
            <a:spLocks/>
          </p:cNvSpPr>
          <p:nvPr/>
        </p:nvSpPr>
        <p:spPr>
          <a:xfrm>
            <a:off x="576001" y="692604"/>
            <a:ext cx="8180071" cy="715282"/>
          </a:xfrm>
          <a:prstGeom prst="rect">
            <a:avLst/>
          </a:prstGeom>
        </p:spPr>
        <p:txBody>
          <a:bodyPr vert="horz" lIns="0" tIns="0" rIns="0" bIns="0" rtlCol="0">
            <a:noAutofit/>
          </a:bodyPr>
          <a:lstStyle>
            <a:lvl1pPr marL="0" indent="0" algn="l" defTabSz="914400" rtl="0" eaLnBrk="1" latinLnBrk="0" hangingPunct="1">
              <a:lnSpc>
                <a:spcPct val="95000"/>
              </a:lnSpc>
              <a:spcBef>
                <a:spcPts val="0"/>
              </a:spcBef>
              <a:spcAft>
                <a:spcPts val="600"/>
              </a:spcAft>
              <a:buFont typeface="Arial" panose="020B0604020202020204" pitchFamily="34" charset="0"/>
              <a:buNone/>
              <a:defRPr lang="en-US" sz="7200" b="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lang="en-US" sz="2400" b="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40000" indent="-180000" algn="l" defTabSz="914400"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900" indent="-342900" algn="l" defTabSz="914400"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4000" indent="-342900" algn="l" defTabSz="914400"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80000" indent="-180000" algn="l" defTabSz="914400"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r>
              <a:rPr lang="de-DE" sz="4800" dirty="0"/>
              <a:t>La </a:t>
            </a:r>
            <a:r>
              <a:rPr lang="de-DE" sz="4800" dirty="0" err="1"/>
              <a:t>posizione</a:t>
            </a:r>
            <a:r>
              <a:rPr lang="de-DE" sz="4800" dirty="0"/>
              <a:t> del Tribunale</a:t>
            </a:r>
          </a:p>
        </p:txBody>
      </p:sp>
      <p:pic>
        <p:nvPicPr>
          <p:cNvPr id="7" name="Picture Placeholder 6">
            <a:extLst>
              <a:ext uri="{FF2B5EF4-FFF2-40B4-BE49-F238E27FC236}">
                <a16:creationId xmlns:a16="http://schemas.microsoft.com/office/drawing/2014/main" id="{8467E77D-5122-C99D-7B0F-E6DFE3D08AEA}"/>
              </a:ext>
            </a:extLst>
          </p:cNvPr>
          <p:cNvPicPr>
            <a:picLocks noChangeAspect="1"/>
          </p:cNvPicPr>
          <p:nvPr/>
        </p:nvPicPr>
        <p:blipFill>
          <a:blip r:embed="rId2">
            <a:extLst>
              <a:ext uri="{28A0092B-C50C-407E-A947-70E740481C1C}">
                <a14:useLocalDpi xmlns:a14="http://schemas.microsoft.com/office/drawing/2010/main" val="0"/>
              </a:ext>
            </a:extLst>
          </a:blip>
          <a:srcRect l="21900" r="21900"/>
          <a:stretch/>
        </p:blipFill>
        <p:spPr>
          <a:xfrm>
            <a:off x="12192000" y="0"/>
            <a:ext cx="5791200" cy="6858000"/>
          </a:xfrm>
          <a:prstGeom prst="rect">
            <a:avLst/>
          </a:prstGeom>
        </p:spPr>
      </p:pic>
      <p:sp>
        <p:nvSpPr>
          <p:cNvPr id="2" name="Rectangle: Rounded Corners 1">
            <a:extLst>
              <a:ext uri="{FF2B5EF4-FFF2-40B4-BE49-F238E27FC236}">
                <a16:creationId xmlns:a16="http://schemas.microsoft.com/office/drawing/2014/main" id="{4E2CAA6D-789B-2DE4-A5A9-076841C3E436}"/>
              </a:ext>
            </a:extLst>
          </p:cNvPr>
          <p:cNvSpPr/>
          <p:nvPr/>
        </p:nvSpPr>
        <p:spPr>
          <a:xfrm>
            <a:off x="576001" y="1642217"/>
            <a:ext cx="11258114" cy="4523179"/>
          </a:xfrm>
          <a:prstGeom prst="roundRect">
            <a:avLst>
              <a:gd name="adj" fmla="val 9271"/>
            </a:avLst>
          </a:prstGeom>
          <a:solidFill>
            <a:schemeClr val="bg2"/>
          </a:solidFill>
          <a:ln>
            <a:solidFill>
              <a:srgbClr val="62C0FF"/>
            </a:solidFill>
          </a:ln>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pPr marL="360045" indent="-342265" algn="just">
              <a:spcAft>
                <a:spcPts val="1200"/>
              </a:spcAft>
            </a:pPr>
            <a:r>
              <a:rPr lang="it-IT" sz="1400" b="0" i="0" u="none" strike="noStrike" dirty="0">
                <a:solidFill>
                  <a:srgbClr val="006699"/>
                </a:solidFill>
                <a:effectLst/>
                <a:latin typeface="Open Sans" panose="020B0606030504020204" pitchFamily="34" charset="0"/>
              </a:rPr>
              <a:t>191</a:t>
            </a:r>
            <a:r>
              <a:rPr lang="it-IT" sz="1400" b="0" i="0" dirty="0">
                <a:solidFill>
                  <a:srgbClr val="000000"/>
                </a:solidFill>
                <a:effectLst/>
                <a:latin typeface="Open Sans" panose="020B0606030504020204" pitchFamily="34" charset="0"/>
              </a:rPr>
              <a:t>    A questo proposito, in primo luogo, occorre ricordare che, ai sensi dell’articolo 2, paragrafi 2 e 3, del regolamento n. 139/2004, </a:t>
            </a:r>
            <a:r>
              <a:rPr lang="it-IT" sz="1400" b="1" i="0" dirty="0">
                <a:solidFill>
                  <a:srgbClr val="000000"/>
                </a:solidFill>
                <a:effectLst/>
                <a:latin typeface="Open Sans" panose="020B0606030504020204" pitchFamily="34" charset="0"/>
              </a:rPr>
              <a:t>sono dichiarate incompatibili con il mercato interno solo le concentrazioni che ostacolano in modo significativo una concorrenza effettiva nel mercato interno o in una parte sostanziale di esso, in particolare a causa della creazione o del rafforzamento di una posizione dominante</a:t>
            </a:r>
            <a:r>
              <a:rPr lang="it-IT" sz="1400" b="0" i="0" dirty="0">
                <a:solidFill>
                  <a:srgbClr val="000000"/>
                </a:solidFill>
                <a:effectLst/>
                <a:latin typeface="Open Sans" panose="020B0606030504020204" pitchFamily="34" charset="0"/>
              </a:rPr>
              <a:t>. Dal tenore letterale di tali disposizioni risulta che il criterio essenziale per esaminare la compatibilità di una concentrazione con il mercato interno consiste nella creazione di un ostacolo significativo ad una concorrenza effettiva all’interno di quest’ultimo. </a:t>
            </a:r>
            <a:r>
              <a:rPr lang="it-IT" sz="1400" b="1" i="0" dirty="0">
                <a:solidFill>
                  <a:srgbClr val="000000"/>
                </a:solidFill>
                <a:effectLst/>
                <a:latin typeface="Open Sans" panose="020B0606030504020204" pitchFamily="34" charset="0"/>
              </a:rPr>
              <a:t>L’utilizzo dell’avverbio «in particolare» indica che la creazione o il rafforzamento di una posizione dominante costituisce uno degli scenari in cui un tale ostacolo può essere constatato.</a:t>
            </a:r>
          </a:p>
          <a:p>
            <a:pPr marL="360045" indent="-342265" algn="just">
              <a:spcAft>
                <a:spcPts val="1200"/>
              </a:spcAft>
            </a:pPr>
            <a:r>
              <a:rPr lang="it-IT" sz="1400" b="0" i="0" u="none" strike="noStrike" dirty="0">
                <a:solidFill>
                  <a:srgbClr val="006699"/>
                </a:solidFill>
                <a:effectLst/>
                <a:latin typeface="Open Sans" panose="020B0606030504020204" pitchFamily="34" charset="0"/>
              </a:rPr>
              <a:t>192</a:t>
            </a:r>
            <a:r>
              <a:rPr lang="it-IT" sz="1400" b="0" i="0" dirty="0">
                <a:solidFill>
                  <a:srgbClr val="000000"/>
                </a:solidFill>
                <a:effectLst/>
                <a:latin typeface="Open Sans" panose="020B0606030504020204" pitchFamily="34" charset="0"/>
              </a:rPr>
              <a:t>    Inoltre, il Tribunale ha già dichiarato che </a:t>
            </a:r>
            <a:r>
              <a:rPr lang="it-IT" sz="1400" b="1" i="0" dirty="0">
                <a:solidFill>
                  <a:srgbClr val="000000"/>
                </a:solidFill>
                <a:effectLst/>
                <a:latin typeface="Open Sans" panose="020B0606030504020204" pitchFamily="34" charset="0"/>
              </a:rPr>
              <a:t>la circostanza che una concentrazione produca effetti anticoncorrenziali non è, di per sé, sufficiente per ritenere che tale concentrazione sia incompatibile con il mercato interno</a:t>
            </a:r>
            <a:r>
              <a:rPr lang="it-IT" sz="1400" b="0" i="0" dirty="0">
                <a:solidFill>
                  <a:srgbClr val="000000"/>
                </a:solidFill>
                <a:effectLst/>
                <a:latin typeface="Open Sans" panose="020B0606030504020204" pitchFamily="34" charset="0"/>
              </a:rPr>
              <a:t>, dal momento che essa non ostacola in modo significativo una concorrenza effettiva nel mercato interno o in una parte sostanziale di esso (v., in tal senso e per analogia, sentenza del 20 ottobre 2021, </a:t>
            </a:r>
            <a:r>
              <a:rPr lang="it-IT" sz="1400" b="0" i="0" dirty="0" err="1">
                <a:solidFill>
                  <a:srgbClr val="000000"/>
                </a:solidFill>
                <a:effectLst/>
                <a:latin typeface="Open Sans" panose="020B0606030504020204" pitchFamily="34" charset="0"/>
              </a:rPr>
              <a:t>Polskie</a:t>
            </a:r>
            <a:r>
              <a:rPr lang="it-IT" sz="1400" b="0" i="0" dirty="0">
                <a:solidFill>
                  <a:srgbClr val="000000"/>
                </a:solidFill>
                <a:effectLst/>
                <a:latin typeface="Open Sans" panose="020B0606030504020204" pitchFamily="34" charset="0"/>
              </a:rPr>
              <a:t> </a:t>
            </a:r>
            <a:r>
              <a:rPr lang="it-IT" sz="1400" b="0" i="0" dirty="0" err="1">
                <a:solidFill>
                  <a:srgbClr val="000000"/>
                </a:solidFill>
                <a:effectLst/>
                <a:latin typeface="Open Sans" panose="020B0606030504020204" pitchFamily="34" charset="0"/>
              </a:rPr>
              <a:t>Linie</a:t>
            </a:r>
            <a:r>
              <a:rPr lang="it-IT" sz="1400" b="0" i="0" dirty="0">
                <a:solidFill>
                  <a:srgbClr val="000000"/>
                </a:solidFill>
                <a:effectLst/>
                <a:latin typeface="Open Sans" panose="020B0606030504020204" pitchFamily="34" charset="0"/>
              </a:rPr>
              <a:t> </a:t>
            </a:r>
            <a:r>
              <a:rPr lang="it-IT" sz="1400" b="0" i="0" dirty="0" err="1">
                <a:solidFill>
                  <a:srgbClr val="000000"/>
                </a:solidFill>
                <a:effectLst/>
                <a:latin typeface="Open Sans" panose="020B0606030504020204" pitchFamily="34" charset="0"/>
              </a:rPr>
              <a:t>Lotnicze</a:t>
            </a:r>
            <a:r>
              <a:rPr lang="it-IT" sz="1400" b="0" i="0" dirty="0">
                <a:solidFill>
                  <a:srgbClr val="000000"/>
                </a:solidFill>
                <a:effectLst/>
                <a:latin typeface="Open Sans" panose="020B0606030504020204" pitchFamily="34" charset="0"/>
              </a:rPr>
              <a:t> “LOT”/Commissione, T‑296/18, EU:T:2021:724, punto 107).</a:t>
            </a:r>
          </a:p>
          <a:p>
            <a:pPr marL="360045" indent="-342265" algn="just">
              <a:spcAft>
                <a:spcPts val="1200"/>
              </a:spcAft>
            </a:pPr>
            <a:r>
              <a:rPr lang="it-IT" sz="1400" b="0" i="0" u="none" strike="noStrike" dirty="0">
                <a:solidFill>
                  <a:srgbClr val="006699"/>
                </a:solidFill>
                <a:effectLst/>
                <a:latin typeface="Open Sans" panose="020B0606030504020204" pitchFamily="34" charset="0"/>
              </a:rPr>
              <a:t>193</a:t>
            </a:r>
            <a:r>
              <a:rPr lang="it-IT" sz="1400" b="0" i="0" dirty="0">
                <a:solidFill>
                  <a:srgbClr val="000000"/>
                </a:solidFill>
                <a:effectLst/>
                <a:latin typeface="Open Sans" panose="020B0606030504020204" pitchFamily="34" charset="0"/>
              </a:rPr>
              <a:t>    Di conseguenza, </a:t>
            </a:r>
            <a:r>
              <a:rPr lang="it-IT" sz="1400" b="1" i="0" dirty="0">
                <a:solidFill>
                  <a:srgbClr val="000000"/>
                </a:solidFill>
                <a:effectLst/>
                <a:latin typeface="Open Sans" panose="020B0606030504020204" pitchFamily="34" charset="0"/>
              </a:rPr>
              <a:t>la circostanza che una concentrazione crei o rafforzi una posizione dominante non è, di per sé, sufficiente per ritenere che tale concentrazione sia incompatibile con il mercato interno, in quanto essa non ostacolerebbe in modo significativo una concorrenza effettiva nel mercato interno o in una parte sostanziale di esso</a:t>
            </a:r>
            <a:r>
              <a:rPr lang="it-IT" sz="1400" b="0" i="0" dirty="0">
                <a:solidFill>
                  <a:srgbClr val="000000"/>
                </a:solidFill>
                <a:effectLst/>
                <a:latin typeface="Open Sans" panose="020B0606030504020204" pitchFamily="34" charset="0"/>
              </a:rPr>
              <a:t>, cosicché l’argomento della ricorrente secondo cui la creazione o il rafforzamento di una posizione dominante è sufficiente per concludere nel senso dell’esistenza di un ostacolo significativo ad una concorrenza effettiva non può essere accolto.</a:t>
            </a:r>
          </a:p>
        </p:txBody>
      </p:sp>
    </p:spTree>
    <p:extLst>
      <p:ext uri="{BB962C8B-B14F-4D97-AF65-F5344CB8AC3E}">
        <p14:creationId xmlns:p14="http://schemas.microsoft.com/office/powerpoint/2010/main" val="41704825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374CF-6C1F-8009-042B-7E3CF40F6477}"/>
            </a:ext>
          </a:extLst>
        </p:cNvPr>
        <p:cNvGrpSpPr/>
        <p:nvPr/>
      </p:nvGrpSpPr>
      <p:grpSpPr>
        <a:xfrm>
          <a:off x="0" y="0"/>
          <a:ext cx="0" cy="0"/>
          <a:chOff x="0" y="0"/>
          <a:chExt cx="0" cy="0"/>
        </a:xfrm>
      </p:grpSpPr>
      <p:sp>
        <p:nvSpPr>
          <p:cNvPr id="5" name="Text Placeholder 3">
            <a:extLst>
              <a:ext uri="{FF2B5EF4-FFF2-40B4-BE49-F238E27FC236}">
                <a16:creationId xmlns:a16="http://schemas.microsoft.com/office/drawing/2014/main" id="{68A70589-3157-2EFB-E2BC-CAAF3CD14069}"/>
              </a:ext>
            </a:extLst>
          </p:cNvPr>
          <p:cNvSpPr txBox="1">
            <a:spLocks/>
          </p:cNvSpPr>
          <p:nvPr/>
        </p:nvSpPr>
        <p:spPr>
          <a:xfrm>
            <a:off x="576001" y="692604"/>
            <a:ext cx="9741017" cy="715282"/>
          </a:xfrm>
          <a:prstGeom prst="rect">
            <a:avLst/>
          </a:prstGeom>
        </p:spPr>
        <p:txBody>
          <a:bodyPr vert="horz" lIns="0" tIns="0" rIns="0" bIns="0" rtlCol="0">
            <a:noAutofit/>
          </a:bodyPr>
          <a:lstStyle>
            <a:lvl1pPr marL="0" indent="0" algn="l" defTabSz="914400" rtl="0" eaLnBrk="1" latinLnBrk="0" hangingPunct="1">
              <a:lnSpc>
                <a:spcPct val="95000"/>
              </a:lnSpc>
              <a:spcBef>
                <a:spcPts val="0"/>
              </a:spcBef>
              <a:spcAft>
                <a:spcPts val="600"/>
              </a:spcAft>
              <a:buFont typeface="Arial" panose="020B0604020202020204" pitchFamily="34" charset="0"/>
              <a:buNone/>
              <a:defRPr lang="en-US" sz="7200" b="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lang="en-US" sz="2400" b="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40000" indent="-180000" algn="l" defTabSz="914400"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900" indent="-342900" algn="l" defTabSz="914400"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4000" indent="-342900" algn="l" defTabSz="914400"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80000" indent="-180000" algn="l" defTabSz="914400"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r>
              <a:rPr lang="de-DE" sz="4800" dirty="0"/>
              <a:t>Il </a:t>
            </a:r>
            <a:r>
              <a:rPr lang="de-DE" sz="4800" dirty="0" err="1"/>
              <a:t>comunicato</a:t>
            </a:r>
            <a:r>
              <a:rPr lang="de-DE" sz="4800" dirty="0"/>
              <a:t> </a:t>
            </a:r>
            <a:r>
              <a:rPr lang="de-DE" sz="4800" dirty="0" err="1"/>
              <a:t>stampa</a:t>
            </a:r>
            <a:r>
              <a:rPr lang="de-DE" sz="4800" dirty="0"/>
              <a:t> </a:t>
            </a:r>
            <a:r>
              <a:rPr lang="de-DE" sz="4800" dirty="0" err="1"/>
              <a:t>su</a:t>
            </a:r>
            <a:r>
              <a:rPr lang="de-DE" sz="4800" dirty="0"/>
              <a:t> Curia</a:t>
            </a:r>
          </a:p>
        </p:txBody>
      </p:sp>
      <p:pic>
        <p:nvPicPr>
          <p:cNvPr id="7" name="Picture Placeholder 6">
            <a:extLst>
              <a:ext uri="{FF2B5EF4-FFF2-40B4-BE49-F238E27FC236}">
                <a16:creationId xmlns:a16="http://schemas.microsoft.com/office/drawing/2014/main" id="{82C27430-81C8-46C2-4357-90CA6B3863B2}"/>
              </a:ext>
            </a:extLst>
          </p:cNvPr>
          <p:cNvPicPr>
            <a:picLocks noChangeAspect="1"/>
          </p:cNvPicPr>
          <p:nvPr/>
        </p:nvPicPr>
        <p:blipFill>
          <a:blip r:embed="rId2">
            <a:extLst>
              <a:ext uri="{28A0092B-C50C-407E-A947-70E740481C1C}">
                <a14:useLocalDpi xmlns:a14="http://schemas.microsoft.com/office/drawing/2010/main" val="0"/>
              </a:ext>
            </a:extLst>
          </a:blip>
          <a:srcRect l="21900" r="21900"/>
          <a:stretch/>
        </p:blipFill>
        <p:spPr>
          <a:xfrm>
            <a:off x="12192000" y="0"/>
            <a:ext cx="5791200" cy="6858000"/>
          </a:xfrm>
          <a:prstGeom prst="rect">
            <a:avLst/>
          </a:prstGeom>
        </p:spPr>
      </p:pic>
      <p:sp>
        <p:nvSpPr>
          <p:cNvPr id="2" name="Rectangle: Rounded Corners 1">
            <a:extLst>
              <a:ext uri="{FF2B5EF4-FFF2-40B4-BE49-F238E27FC236}">
                <a16:creationId xmlns:a16="http://schemas.microsoft.com/office/drawing/2014/main" id="{DC4F2464-B3DE-24C5-BD2B-65B2AAB5E2D9}"/>
              </a:ext>
            </a:extLst>
          </p:cNvPr>
          <p:cNvSpPr/>
          <p:nvPr/>
        </p:nvSpPr>
        <p:spPr>
          <a:xfrm>
            <a:off x="576001" y="1642218"/>
            <a:ext cx="11258114" cy="3262291"/>
          </a:xfrm>
          <a:prstGeom prst="roundRect">
            <a:avLst>
              <a:gd name="adj" fmla="val 9271"/>
            </a:avLst>
          </a:prstGeom>
          <a:solidFill>
            <a:schemeClr val="bg2"/>
          </a:solidFill>
          <a:ln>
            <a:solidFill>
              <a:srgbClr val="62C0FF"/>
            </a:solidFill>
          </a:ln>
        </p:spPr>
        <p:style>
          <a:lnRef idx="2">
            <a:schemeClr val="accent1">
              <a:shade val="15000"/>
            </a:schemeClr>
          </a:lnRef>
          <a:fillRef idx="1">
            <a:schemeClr val="accent1"/>
          </a:fillRef>
          <a:effectRef idx="0">
            <a:schemeClr val="accent1"/>
          </a:effectRef>
          <a:fontRef idx="minor">
            <a:schemeClr val="lt1"/>
          </a:fontRef>
        </p:style>
        <p:txBody>
          <a:bodyPr lIns="144000" tIns="144000" rIns="144000" bIns="144000" rtlCol="0" anchor="t"/>
          <a:lstStyle/>
          <a:p>
            <a:pPr marL="360045" indent="-342265" algn="just">
              <a:spcAft>
                <a:spcPts val="1200"/>
              </a:spcAft>
            </a:pPr>
            <a:r>
              <a:rPr lang="it-IT" sz="1400" dirty="0">
                <a:solidFill>
                  <a:srgbClr val="000000"/>
                </a:solidFill>
                <a:latin typeface="Open Sans" panose="020B0606030504020204" pitchFamily="34" charset="0"/>
              </a:rPr>
              <a:t>	I</a:t>
            </a:r>
            <a:r>
              <a:rPr lang="en-US" sz="1400" dirty="0" err="1">
                <a:solidFill>
                  <a:srgbClr val="000000"/>
                </a:solidFill>
                <a:latin typeface="Open Sans" panose="020B0606030504020204" pitchFamily="34" charset="0"/>
              </a:rPr>
              <a:t>ndeed</a:t>
            </a:r>
            <a:r>
              <a:rPr lang="en-US" sz="1400" dirty="0">
                <a:solidFill>
                  <a:srgbClr val="000000"/>
                </a:solidFill>
                <a:latin typeface="Open Sans" panose="020B0606030504020204" pitchFamily="34" charset="0"/>
              </a:rPr>
              <a:t>, the Commission did not make a manifest error of assessment in finding that the merging parties were not, prior to that transaction, either actual competitors (directly or indirectly) or potential competitors in the markets for the retail supply of TV signal transmission services to customers living in multi-dwelling units or in single-dwelling units in Germany. </a:t>
            </a:r>
            <a:r>
              <a:rPr lang="en-US" sz="1400" b="1" dirty="0">
                <a:solidFill>
                  <a:srgbClr val="000000"/>
                </a:solidFill>
                <a:latin typeface="Open Sans" panose="020B0606030504020204" pitchFamily="34" charset="0"/>
              </a:rPr>
              <a:t>The Commission therefore could conclude that the transaction would not eliminate any competitive relationship between those parties and would not give rise to a significant impediment to effective competition on the relevant markets.</a:t>
            </a:r>
          </a:p>
          <a:p>
            <a:pPr marL="360045" indent="-342265" algn="just">
              <a:spcAft>
                <a:spcPts val="1200"/>
              </a:spcAft>
            </a:pPr>
            <a:r>
              <a:rPr lang="en-US" sz="1400" dirty="0">
                <a:solidFill>
                  <a:srgbClr val="000000"/>
                </a:solidFill>
                <a:latin typeface="Open Sans" panose="020B0606030504020204" pitchFamily="34" charset="0"/>
              </a:rPr>
              <a:t>	The Court also recalls that only concentrations which would significantly impede effective competition in the internal market or in a substantial part of it are to be declared incompatible with the internal market. However, the fact that a concentration would create or strengthen a dominant position is not, in itself, sufficient for that concentration to be regarded as incompatible with the internal market. Consequently, although Vodafone held a dominant position in those markets, the Commission could legitimately find that there was no significant impediment to effective competition as a direct and immediate effect of the concentration</a:t>
            </a:r>
            <a:endParaRPr lang="it-IT" sz="1400" dirty="0">
              <a:solidFill>
                <a:srgbClr val="000000"/>
              </a:solidFill>
              <a:latin typeface="Open Sans" panose="020B0606030504020204" pitchFamily="34" charset="0"/>
            </a:endParaRPr>
          </a:p>
        </p:txBody>
      </p:sp>
    </p:spTree>
    <p:extLst>
      <p:ext uri="{BB962C8B-B14F-4D97-AF65-F5344CB8AC3E}">
        <p14:creationId xmlns:p14="http://schemas.microsoft.com/office/powerpoint/2010/main" val="27080342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5BBF9-51B6-74B0-53A1-19F14502D51E}"/>
            </a:ext>
          </a:extLst>
        </p:cNvPr>
        <p:cNvGrpSpPr/>
        <p:nvPr/>
      </p:nvGrpSpPr>
      <p:grpSpPr>
        <a:xfrm>
          <a:off x="0" y="0"/>
          <a:ext cx="0" cy="0"/>
          <a:chOff x="0" y="0"/>
          <a:chExt cx="0" cy="0"/>
        </a:xfrm>
      </p:grpSpPr>
      <p:sp>
        <p:nvSpPr>
          <p:cNvPr id="5" name="Text Placeholder 3">
            <a:extLst>
              <a:ext uri="{FF2B5EF4-FFF2-40B4-BE49-F238E27FC236}">
                <a16:creationId xmlns:a16="http://schemas.microsoft.com/office/drawing/2014/main" id="{F682A3C0-5932-B188-F78A-0172A77E9E98}"/>
              </a:ext>
            </a:extLst>
          </p:cNvPr>
          <p:cNvSpPr txBox="1">
            <a:spLocks/>
          </p:cNvSpPr>
          <p:nvPr/>
        </p:nvSpPr>
        <p:spPr>
          <a:xfrm>
            <a:off x="576001" y="692604"/>
            <a:ext cx="8395349" cy="715282"/>
          </a:xfrm>
          <a:prstGeom prst="rect">
            <a:avLst/>
          </a:prstGeom>
        </p:spPr>
        <p:txBody>
          <a:bodyPr vert="horz" lIns="0" tIns="0" rIns="0" bIns="0" rtlCol="0">
            <a:noAutofit/>
          </a:bodyPr>
          <a:lstStyle>
            <a:lvl1pPr marL="0" indent="0" algn="l" defTabSz="914400" rtl="0" eaLnBrk="1" latinLnBrk="0" hangingPunct="1">
              <a:lnSpc>
                <a:spcPct val="95000"/>
              </a:lnSpc>
              <a:spcBef>
                <a:spcPts val="0"/>
              </a:spcBef>
              <a:spcAft>
                <a:spcPts val="600"/>
              </a:spcAft>
              <a:buFont typeface="Arial" panose="020B0604020202020204" pitchFamily="34" charset="0"/>
              <a:buNone/>
              <a:defRPr lang="en-US" sz="7200" b="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lang="en-US" sz="2400" b="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40000" indent="-180000" algn="l" defTabSz="914400"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900" indent="-342900" algn="l" defTabSz="914400"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4000" indent="-342900" algn="l" defTabSz="914400"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80000" indent="-180000" algn="l" defTabSz="914400"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r>
              <a:rPr lang="de-DE" sz="4800" dirty="0" err="1"/>
              <a:t>Alcuni</a:t>
            </a:r>
            <a:r>
              <a:rPr lang="de-DE" sz="4800" dirty="0"/>
              <a:t> </a:t>
            </a:r>
            <a:r>
              <a:rPr lang="de-DE" sz="4800" dirty="0" err="1"/>
              <a:t>spunti</a:t>
            </a:r>
            <a:endParaRPr lang="de-DE" sz="4800" dirty="0"/>
          </a:p>
        </p:txBody>
      </p:sp>
      <p:sp>
        <p:nvSpPr>
          <p:cNvPr id="6" name="Text Placeholder 4">
            <a:extLst>
              <a:ext uri="{FF2B5EF4-FFF2-40B4-BE49-F238E27FC236}">
                <a16:creationId xmlns:a16="http://schemas.microsoft.com/office/drawing/2014/main" id="{C0AFC316-184A-0D5D-3496-C29402067F3B}"/>
              </a:ext>
            </a:extLst>
          </p:cNvPr>
          <p:cNvSpPr txBox="1">
            <a:spLocks/>
          </p:cNvSpPr>
          <p:nvPr/>
        </p:nvSpPr>
        <p:spPr>
          <a:xfrm>
            <a:off x="576003" y="1711160"/>
            <a:ext cx="7869498" cy="4529780"/>
          </a:xfrm>
          <a:prstGeom prst="rect">
            <a:avLst/>
          </a:prstGeom>
        </p:spPr>
        <p:txBody>
          <a:bodyPr vert="horz" lIns="0" tIns="0" rIns="0" bIns="0" rtlCol="0">
            <a:noAutofit/>
          </a:bodyPr>
          <a:lstStyle>
            <a:lvl1pPr marL="0" indent="0" algn="l" defTabSz="913862" rtl="0" eaLnBrk="1" latinLnBrk="0" hangingPunct="1">
              <a:lnSpc>
                <a:spcPct val="95000"/>
              </a:lnSpc>
              <a:spcBef>
                <a:spcPts val="0"/>
              </a:spcBef>
              <a:spcAft>
                <a:spcPts val="600"/>
              </a:spcAft>
              <a:buFont typeface="Arial" panose="020B0604020202020204" pitchFamily="34" charset="0"/>
              <a:buNone/>
              <a:defRPr lang="en-US" sz="1799" b="0" kern="1200">
                <a:solidFill>
                  <a:schemeClr val="tx1"/>
                </a:solidFill>
                <a:latin typeface="+mn-lt"/>
                <a:ea typeface="+mn-ea"/>
                <a:cs typeface="+mn-cs"/>
              </a:defRPr>
            </a:lvl1pPr>
            <a:lvl2pPr marL="0" indent="0" algn="l" defTabSz="913862" rtl="0" eaLnBrk="1" latinLnBrk="0" hangingPunct="1">
              <a:lnSpc>
                <a:spcPct val="100000"/>
              </a:lnSpc>
              <a:spcBef>
                <a:spcPts val="0"/>
              </a:spcBef>
              <a:spcAft>
                <a:spcPts val="600"/>
              </a:spcAft>
              <a:buFont typeface="Arial" panose="020B0604020202020204" pitchFamily="34" charset="0"/>
              <a:buNone/>
              <a:defRPr lang="en-US" sz="2399" b="0" kern="1200" dirty="0" smtClean="0">
                <a:solidFill>
                  <a:schemeClr val="tx1"/>
                </a:solidFill>
                <a:latin typeface="+mn-lt"/>
                <a:ea typeface="+mn-ea"/>
                <a:cs typeface="+mn-cs"/>
              </a:defRPr>
            </a:lvl2pPr>
            <a:lvl3pPr marL="0" indent="0" algn="l" defTabSz="913862" rtl="0" eaLnBrk="1" latinLnBrk="0" hangingPunct="1">
              <a:lnSpc>
                <a:spcPct val="100000"/>
              </a:lnSpc>
              <a:spcBef>
                <a:spcPts val="0"/>
              </a:spcBef>
              <a:spcAft>
                <a:spcPts val="600"/>
              </a:spcAft>
              <a:buFont typeface="Wingdings" pitchFamily="2" charset="2"/>
              <a:buNone/>
              <a:tabLst/>
              <a:defRPr lang="en-US" sz="1600" b="0" kern="1200" dirty="0" smtClean="0">
                <a:solidFill>
                  <a:schemeClr val="tx1"/>
                </a:solidFill>
                <a:latin typeface="+mn-lt"/>
                <a:ea typeface="+mn-ea"/>
                <a:cs typeface="+mn-cs"/>
              </a:defRPr>
            </a:lvl3pPr>
            <a:lvl4pPr marL="179894" indent="-179894" algn="l" defTabSz="913862" rtl="0" eaLnBrk="1" latinLnBrk="0" hangingPunct="1">
              <a:lnSpc>
                <a:spcPct val="100000"/>
              </a:lnSpc>
              <a:spcBef>
                <a:spcPts val="0"/>
              </a:spcBef>
              <a:spcAft>
                <a:spcPts val="600"/>
              </a:spcAft>
              <a:buFont typeface="Wingdings" pitchFamily="2" charset="2"/>
              <a:buChar char="§"/>
              <a:tabLst/>
              <a:defRPr lang="en-US" sz="1600" b="0" kern="1200" dirty="0" smtClean="0">
                <a:solidFill>
                  <a:schemeClr val="tx1"/>
                </a:solidFill>
                <a:latin typeface="+mn-lt"/>
                <a:ea typeface="+mn-ea"/>
                <a:cs typeface="+mn-cs"/>
              </a:defRPr>
            </a:lvl4pPr>
            <a:lvl5pPr marL="359788" indent="-179894" algn="l" defTabSz="913862" rtl="0" eaLnBrk="1" latinLnBrk="0" hangingPunct="1">
              <a:lnSpc>
                <a:spcPct val="100000"/>
              </a:lnSpc>
              <a:spcBef>
                <a:spcPts val="0"/>
              </a:spcBef>
              <a:spcAft>
                <a:spcPts val="600"/>
              </a:spcAft>
              <a:buFont typeface="Wingdings" pitchFamily="2" charset="2"/>
              <a:buChar char="§"/>
              <a:tabLst/>
              <a:defRPr lang="en-US" sz="1600" b="0" kern="1200" dirty="0">
                <a:solidFill>
                  <a:schemeClr val="tx1"/>
                </a:solidFill>
                <a:latin typeface="+mn-lt"/>
                <a:ea typeface="+mn-ea"/>
                <a:cs typeface="+mn-cs"/>
              </a:defRPr>
            </a:lvl5pPr>
            <a:lvl6pPr marL="539682" indent="-179894" algn="l" defTabSz="913862" rtl="0" eaLnBrk="1" latinLnBrk="0" hangingPunct="1">
              <a:lnSpc>
                <a:spcPct val="100000"/>
              </a:lnSpc>
              <a:spcBef>
                <a:spcPts val="0"/>
              </a:spcBef>
              <a:spcAft>
                <a:spcPts val="600"/>
              </a:spcAft>
              <a:buFont typeface="Wingdings" pitchFamily="2" charset="2"/>
              <a:buChar char="§"/>
              <a:tabLst/>
              <a:defRPr lang="en-US" sz="1600" kern="1200" dirty="0" smtClean="0">
                <a:solidFill>
                  <a:schemeClr val="tx1"/>
                </a:solidFill>
                <a:latin typeface="+mn-lt"/>
                <a:ea typeface="+mn-ea"/>
                <a:cs typeface="+mn-cs"/>
              </a:defRPr>
            </a:lvl6pPr>
            <a:lvl7pPr marL="342698" indent="-342698" algn="l" defTabSz="913862" rtl="0" eaLnBrk="1" latinLnBrk="0" hangingPunct="1">
              <a:lnSpc>
                <a:spcPct val="100000"/>
              </a:lnSpc>
              <a:spcBef>
                <a:spcPts val="0"/>
              </a:spcBef>
              <a:spcAft>
                <a:spcPts val="600"/>
              </a:spcAft>
              <a:buFont typeface="+mj-lt"/>
              <a:buAutoNum type="arabicPeriod"/>
              <a:tabLst/>
              <a:defRPr lang="en-US" sz="1600" kern="1200" dirty="0" smtClean="0">
                <a:solidFill>
                  <a:schemeClr val="tx1"/>
                </a:solidFill>
                <a:latin typeface="+mn-lt"/>
                <a:ea typeface="+mn-ea"/>
                <a:cs typeface="+mn-cs"/>
              </a:defRPr>
            </a:lvl7pPr>
            <a:lvl8pPr marL="683597" indent="-342698" algn="l" defTabSz="913862" rtl="0" eaLnBrk="1" latinLnBrk="0" hangingPunct="1">
              <a:lnSpc>
                <a:spcPct val="100000"/>
              </a:lnSpc>
              <a:spcBef>
                <a:spcPts val="0"/>
              </a:spcBef>
              <a:spcAft>
                <a:spcPts val="600"/>
              </a:spcAft>
              <a:buFont typeface="+mj-lt"/>
              <a:buAutoNum type="alphaUcPeriod"/>
              <a:tabLst/>
              <a:defRPr lang="en-US" sz="1600" kern="1200" dirty="0" smtClean="0">
                <a:solidFill>
                  <a:schemeClr val="tx1"/>
                </a:solidFill>
                <a:latin typeface="+mn-lt"/>
                <a:ea typeface="+mn-ea"/>
                <a:cs typeface="+mn-cs"/>
              </a:defRPr>
            </a:lvl8pPr>
            <a:lvl9pPr marL="179894" indent="-179894" algn="l" defTabSz="913862" rtl="0" eaLnBrk="1" latinLnBrk="0" hangingPunct="1">
              <a:lnSpc>
                <a:spcPct val="100000"/>
              </a:lnSpc>
              <a:spcBef>
                <a:spcPts val="0"/>
              </a:spcBef>
              <a:spcAft>
                <a:spcPts val="600"/>
              </a:spcAft>
              <a:buFont typeface="Wingdings" pitchFamily="2" charset="2"/>
              <a:buChar char="Ø"/>
              <a:tabLst/>
              <a:defRPr lang="en-US" sz="1600" kern="1200" dirty="0" smtClean="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La sussistenza di posizione dominante è stata analizzata in due recenti decisioni della Commissione (in entrambi i casi impugnazione in corso)</a:t>
            </a:r>
            <a:endParaRPr lang="it-IT" sz="1600" dirty="0">
              <a:solidFill>
                <a:srgbClr val="000000"/>
              </a:solidFill>
              <a:latin typeface="Freshfields Text"/>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600" dirty="0">
              <a:solidFill>
                <a:srgbClr val="000000"/>
              </a:solidFill>
              <a:latin typeface="Freshfields Text"/>
            </a:endParaRPr>
          </a:p>
          <a:p>
            <a:pPr marL="342900" indent="-342900" defTabSz="914400">
              <a:lnSpc>
                <a:spcPct val="100000"/>
              </a:lnSpc>
              <a:spcAft>
                <a:spcPts val="0"/>
              </a:spcAft>
              <a:buFont typeface="Arial" panose="020B0604020202020204" pitchFamily="34" charset="0"/>
              <a:buChar char="•"/>
              <a:defRPr/>
            </a:pPr>
            <a:r>
              <a:rPr kumimoji="0" lang="it-IT" sz="1600" b="1" i="0" u="none" strike="noStrike" kern="1200" cap="none" spc="0" normalizeH="0" baseline="0" noProof="0" dirty="0">
                <a:ln>
                  <a:noFill/>
                </a:ln>
                <a:solidFill>
                  <a:srgbClr val="000000"/>
                </a:solidFill>
                <a:effectLst/>
                <a:uLnTx/>
                <a:uFillTx/>
                <a:latin typeface="Freshfields Text"/>
                <a:ea typeface="+mn-ea"/>
                <a:cs typeface="+mn-cs"/>
              </a:rPr>
              <a:t>Booking/</a:t>
            </a:r>
            <a:r>
              <a:rPr kumimoji="0" lang="it-IT" sz="1600" b="1" i="0" u="none" strike="noStrike" kern="1200" cap="none" spc="0" normalizeH="0" baseline="0" noProof="0" dirty="0" err="1">
                <a:ln>
                  <a:noFill/>
                </a:ln>
                <a:solidFill>
                  <a:srgbClr val="000000"/>
                </a:solidFill>
                <a:effectLst/>
                <a:uLnTx/>
                <a:uFillTx/>
                <a:latin typeface="Freshfields Text"/>
                <a:ea typeface="+mn-ea"/>
                <a:cs typeface="+mn-cs"/>
              </a:rPr>
              <a:t>eTraveli</a:t>
            </a:r>
            <a:r>
              <a:rPr kumimoji="0" lang="it-IT" sz="1600" b="1" i="0" u="none" strike="noStrike" kern="1200" cap="none" spc="0" normalizeH="0" baseline="0" noProof="0" dirty="0">
                <a:ln>
                  <a:noFill/>
                </a:ln>
                <a:solidFill>
                  <a:srgbClr val="000000"/>
                </a:solidFill>
                <a:effectLst/>
                <a:uLnTx/>
                <a:uFillTx/>
                <a:latin typeface="Freshfields Text"/>
                <a:ea typeface="+mn-ea"/>
                <a:cs typeface="+mn-cs"/>
              </a:rPr>
              <a:t> </a:t>
            </a: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(bloccata perché avrebbe rafforzato la posizione dominante di Booking): «</a:t>
            </a:r>
            <a:r>
              <a:rPr kumimoji="0" lang="it-IT" sz="1600" b="0" i="1" u="none" strike="noStrike" kern="1200" cap="none" spc="0" normalizeH="0" baseline="0" noProof="0" dirty="0">
                <a:ln>
                  <a:noFill/>
                </a:ln>
                <a:solidFill>
                  <a:srgbClr val="000000"/>
                </a:solidFill>
                <a:effectLst/>
                <a:uLnTx/>
                <a:uFillTx/>
                <a:latin typeface="Freshfields Text"/>
                <a:ea typeface="+mn-ea"/>
                <a:cs typeface="+mn-cs"/>
              </a:rPr>
              <a:t>T</a:t>
            </a:r>
            <a:r>
              <a:rPr kumimoji="0" lang="en-US" sz="1600" b="0" i="1" u="none" strike="noStrike" kern="1200" cap="none" spc="0" normalizeH="0" baseline="0" noProof="0" dirty="0">
                <a:ln>
                  <a:noFill/>
                </a:ln>
                <a:solidFill>
                  <a:srgbClr val="000000"/>
                </a:solidFill>
                <a:effectLst/>
                <a:uLnTx/>
                <a:uFillTx/>
                <a:latin typeface="Freshfields Text"/>
                <a:ea typeface="+mn-ea"/>
                <a:cs typeface="+mn-cs"/>
              </a:rPr>
              <a:t>he Commission considers that </a:t>
            </a:r>
            <a:r>
              <a:rPr kumimoji="0" lang="en-US" sz="1600" b="0" i="1" u="sng" strike="noStrike" kern="1200" cap="none" spc="0" normalizeH="0" baseline="0" noProof="0" dirty="0">
                <a:ln>
                  <a:noFill/>
                </a:ln>
                <a:solidFill>
                  <a:srgbClr val="000000"/>
                </a:solidFill>
                <a:effectLst/>
                <a:uLnTx/>
                <a:uFillTx/>
                <a:latin typeface="Freshfields Text"/>
                <a:ea typeface="+mn-ea"/>
                <a:cs typeface="+mn-cs"/>
              </a:rPr>
              <a:t>the Transaction would cause a significant impediment to effective competition as a result of strengthening </a:t>
            </a:r>
            <a:r>
              <a:rPr kumimoji="0" lang="en-US" sz="1600" b="1" i="1" u="sng" strike="noStrike" kern="1200" cap="none" spc="0" normalizeH="0" baseline="0" noProof="0" dirty="0">
                <a:ln>
                  <a:noFill/>
                </a:ln>
                <a:solidFill>
                  <a:srgbClr val="000000"/>
                </a:solidFill>
                <a:effectLst/>
                <a:uLnTx/>
                <a:uFillTx/>
                <a:latin typeface="Freshfields Text"/>
                <a:ea typeface="+mn-ea"/>
                <a:cs typeface="+mn-cs"/>
              </a:rPr>
              <a:t>Booking’s dominant position</a:t>
            </a:r>
            <a:r>
              <a:rPr kumimoji="0" lang="en-US" sz="1600" b="0" i="1" u="sng" strike="noStrike" kern="1200" cap="none" spc="0" normalizeH="0" baseline="0" noProof="0" dirty="0">
                <a:ln>
                  <a:noFill/>
                </a:ln>
                <a:solidFill>
                  <a:srgbClr val="000000"/>
                </a:solidFill>
                <a:effectLst/>
                <a:uLnTx/>
                <a:uFillTx/>
                <a:latin typeface="Freshfields Text"/>
                <a:ea typeface="+mn-ea"/>
                <a:cs typeface="+mn-cs"/>
              </a:rPr>
              <a:t> in the market for hotel OTAs</a:t>
            </a:r>
            <a:r>
              <a:rPr kumimoji="0" lang="en-US" sz="1600" b="0" i="1" u="none" strike="noStrike" kern="1200" cap="none" spc="0" normalizeH="0" baseline="0" noProof="0" dirty="0">
                <a:ln>
                  <a:noFill/>
                </a:ln>
                <a:solidFill>
                  <a:srgbClr val="000000"/>
                </a:solidFill>
                <a:effectLst/>
                <a:uLnTx/>
                <a:uFillTx/>
                <a:latin typeface="Freshfields Text"/>
                <a:ea typeface="+mn-ea"/>
                <a:cs typeface="+mn-cs"/>
              </a:rPr>
              <a:t>. The Transaction should therefore be declared incompatible with the internal market and with the functioning of the EEA Agreement</a:t>
            </a:r>
            <a:r>
              <a:rPr lang="en-US" sz="1600" i="1" dirty="0">
                <a:solidFill>
                  <a:srgbClr val="000000"/>
                </a:solidFill>
                <a:latin typeface="Freshfields Text"/>
              </a:rPr>
              <a:t>.</a:t>
            </a:r>
            <a:r>
              <a:rPr lang="it-IT" sz="1600" b="0" i="0" dirty="0">
                <a:solidFill>
                  <a:srgbClr val="000000"/>
                </a:solidFill>
                <a:effectLst/>
                <a:latin typeface="Open Sans" panose="020B0606030504020204" pitchFamily="34" charset="0"/>
              </a:rPr>
              <a:t>»</a:t>
            </a:r>
            <a:endParaRPr kumimoji="0" lang="en-US" sz="1600" b="0" i="1" u="none" strike="noStrike" kern="1200" cap="none" spc="0" normalizeH="0" baseline="0" noProof="0" dirty="0">
              <a:ln>
                <a:noFill/>
              </a:ln>
              <a:solidFill>
                <a:srgbClr val="000000"/>
              </a:solidFill>
              <a:effectLst/>
              <a:uLnTx/>
              <a:uFillTx/>
              <a:latin typeface="Freshfields Text"/>
              <a:ea typeface="+mn-ea"/>
              <a:cs typeface="+mn-cs"/>
            </a:endParaRPr>
          </a:p>
          <a:p>
            <a:pPr marL="342900" indent="-342900" defTabSz="914400">
              <a:lnSpc>
                <a:spcPct val="100000"/>
              </a:lnSpc>
              <a:spcAft>
                <a:spcPts val="0"/>
              </a:spcAft>
              <a:buFont typeface="Arial" panose="020B0604020202020204" pitchFamily="34" charset="0"/>
              <a:buChar char="•"/>
              <a:defRPr/>
            </a:pPr>
            <a:endParaRPr kumimoji="0" lang="it-IT" sz="1600" b="0" i="1" u="none" strike="noStrike" kern="1200" cap="none" spc="0" normalizeH="0" baseline="0" noProof="0" dirty="0">
              <a:ln>
                <a:noFill/>
              </a:ln>
              <a:solidFill>
                <a:srgbClr val="000000"/>
              </a:solidFill>
              <a:effectLst/>
              <a:uLnTx/>
              <a:uFillTx/>
              <a:latin typeface="Freshfields Text"/>
              <a:ea typeface="+mn-ea"/>
              <a:cs typeface="+mn-cs"/>
            </a:endParaRPr>
          </a:p>
          <a:p>
            <a:pPr marL="342900" indent="-342900" defTabSz="914400">
              <a:lnSpc>
                <a:spcPct val="100000"/>
              </a:lnSpc>
              <a:spcAft>
                <a:spcPts val="0"/>
              </a:spcAft>
              <a:buFont typeface="Arial" panose="020B0604020202020204" pitchFamily="34" charset="0"/>
              <a:buChar char="•"/>
              <a:defRPr/>
            </a:pPr>
            <a:r>
              <a:rPr kumimoji="0" lang="it-IT" sz="1600" b="1" i="0" u="none" strike="noStrike" kern="1200" cap="none" spc="0" normalizeH="0" baseline="0" noProof="0" dirty="0">
                <a:ln>
                  <a:noFill/>
                </a:ln>
                <a:solidFill>
                  <a:srgbClr val="000000"/>
                </a:solidFill>
                <a:effectLst/>
                <a:uLnTx/>
                <a:uFillTx/>
                <a:latin typeface="Freshfields Text"/>
                <a:ea typeface="+mn-ea"/>
                <a:cs typeface="+mn-cs"/>
              </a:rPr>
              <a:t>NVIDIA/</a:t>
            </a:r>
            <a:r>
              <a:rPr kumimoji="0" lang="it-IT" sz="1600" b="1" i="0" u="none" strike="noStrike" kern="1200" cap="none" spc="0" normalizeH="0" baseline="0" noProof="0" dirty="0" err="1">
                <a:ln>
                  <a:noFill/>
                </a:ln>
                <a:solidFill>
                  <a:srgbClr val="000000"/>
                </a:solidFill>
                <a:effectLst/>
                <a:uLnTx/>
                <a:uFillTx/>
                <a:latin typeface="Freshfields Text"/>
                <a:ea typeface="+mn-ea"/>
                <a:cs typeface="+mn-cs"/>
              </a:rPr>
              <a:t>Run:ai</a:t>
            </a:r>
            <a:r>
              <a:rPr kumimoji="0" lang="it-IT" sz="1600" b="1" i="0" u="none" strike="noStrike" kern="1200" cap="none" spc="0" normalizeH="0" baseline="0" noProof="0" dirty="0">
                <a:ln>
                  <a:noFill/>
                </a:ln>
                <a:solidFill>
                  <a:srgbClr val="000000"/>
                </a:solidFill>
                <a:effectLst/>
                <a:uLnTx/>
                <a:uFillTx/>
                <a:latin typeface="Freshfields Text"/>
                <a:ea typeface="+mn-ea"/>
                <a:cs typeface="+mn-cs"/>
              </a:rPr>
              <a:t> </a:t>
            </a:r>
            <a:r>
              <a:rPr kumimoji="0" lang="it-IT" sz="1600" b="0" i="0" u="none" strike="noStrike" kern="1200" cap="none" spc="0" normalizeH="0" baseline="0" noProof="0" dirty="0">
                <a:ln>
                  <a:noFill/>
                </a:ln>
                <a:solidFill>
                  <a:srgbClr val="000000"/>
                </a:solidFill>
                <a:effectLst/>
                <a:uLnTx/>
                <a:uFillTx/>
                <a:latin typeface="Freshfields Text"/>
                <a:ea typeface="+mn-ea"/>
                <a:cs typeface="+mn-cs"/>
              </a:rPr>
              <a:t>(approvata nonostante la probabile posizione dominante di NVIDIA):</a:t>
            </a:r>
            <a:br>
              <a:rPr kumimoji="0" lang="it-IT" sz="1600" b="0" u="none" strike="noStrike" kern="1200" cap="none" spc="0" normalizeH="0" baseline="0" noProof="0" dirty="0">
                <a:ln>
                  <a:noFill/>
                </a:ln>
                <a:solidFill>
                  <a:srgbClr val="000000"/>
                </a:solidFill>
                <a:effectLst/>
                <a:uLnTx/>
                <a:uFillTx/>
                <a:latin typeface="Freshfields Text"/>
                <a:ea typeface="+mn-ea"/>
                <a:cs typeface="+mn-cs"/>
              </a:rPr>
            </a:br>
            <a:r>
              <a:rPr kumimoji="0" lang="it-IT" sz="1600" b="0" u="none" strike="noStrike" kern="1200" cap="none" spc="0" normalizeH="0" baseline="0" noProof="0" dirty="0">
                <a:ln>
                  <a:noFill/>
                </a:ln>
                <a:solidFill>
                  <a:srgbClr val="000000"/>
                </a:solidFill>
                <a:effectLst/>
                <a:uLnTx/>
                <a:uFillTx/>
                <a:latin typeface="Freshfields Text"/>
                <a:ea typeface="+mn-ea"/>
                <a:cs typeface="+mn-cs"/>
              </a:rPr>
              <a:t>«</a:t>
            </a:r>
            <a:r>
              <a:rPr kumimoji="0" lang="en-US" sz="1600" b="1" i="1" u="sng" strike="noStrike" kern="1200" cap="none" spc="0" normalizeH="0" baseline="0" noProof="0" dirty="0">
                <a:ln>
                  <a:noFill/>
                </a:ln>
                <a:solidFill>
                  <a:srgbClr val="000000"/>
                </a:solidFill>
                <a:effectLst/>
                <a:uLnTx/>
                <a:uFillTx/>
                <a:latin typeface="Freshfields Text"/>
                <a:ea typeface="+mn-ea"/>
                <a:cs typeface="+mn-cs"/>
              </a:rPr>
              <a:t>NVIDIA likely holds a dominant position </a:t>
            </a:r>
            <a:r>
              <a:rPr kumimoji="0" lang="en-US" sz="1600" b="0" i="1" u="sng" strike="noStrike" kern="1200" cap="none" spc="0" normalizeH="0" baseline="0" noProof="0" dirty="0">
                <a:ln>
                  <a:noFill/>
                </a:ln>
                <a:solidFill>
                  <a:srgbClr val="000000"/>
                </a:solidFill>
                <a:effectLst/>
                <a:uLnTx/>
                <a:uFillTx/>
                <a:latin typeface="Freshfields Text"/>
                <a:ea typeface="+mn-ea"/>
                <a:cs typeface="+mn-cs"/>
              </a:rPr>
              <a:t>in the global market for discrete GPUs </a:t>
            </a:r>
            <a:r>
              <a:rPr kumimoji="0" lang="en-US" sz="1600" b="0" i="1" u="none" strike="noStrike" kern="1200" cap="none" spc="0" normalizeH="0" baseline="0" noProof="0" dirty="0">
                <a:ln>
                  <a:noFill/>
                </a:ln>
                <a:solidFill>
                  <a:srgbClr val="000000"/>
                </a:solidFill>
                <a:effectLst/>
                <a:uLnTx/>
                <a:uFillTx/>
                <a:latin typeface="Freshfields Text"/>
                <a:ea typeface="+mn-ea"/>
                <a:cs typeface="+mn-cs"/>
              </a:rPr>
              <a:t>for use in </a:t>
            </a:r>
            <a:r>
              <a:rPr kumimoji="0" lang="en-US" sz="1600" b="0" i="1" u="none" strike="noStrike" kern="1200" cap="none" spc="0" normalizeH="0" baseline="0" noProof="0" dirty="0" err="1">
                <a:ln>
                  <a:noFill/>
                </a:ln>
                <a:solidFill>
                  <a:srgbClr val="000000"/>
                </a:solidFill>
                <a:effectLst/>
                <a:uLnTx/>
                <a:uFillTx/>
                <a:latin typeface="Freshfields Text"/>
                <a:ea typeface="+mn-ea"/>
                <a:cs typeface="+mn-cs"/>
              </a:rPr>
              <a:t>datacentres</a:t>
            </a:r>
            <a:r>
              <a:rPr kumimoji="0" lang="en-US" sz="1600" b="0" i="1" u="none" strike="noStrike" kern="1200" cap="none" spc="0" normalizeH="0" baseline="0" noProof="0" dirty="0">
                <a:ln>
                  <a:noFill/>
                </a:ln>
                <a:solidFill>
                  <a:srgbClr val="000000"/>
                </a:solidFill>
                <a:effectLst/>
                <a:uLnTx/>
                <a:uFillTx/>
                <a:latin typeface="Freshfields Text"/>
                <a:ea typeface="+mn-ea"/>
                <a:cs typeface="+mn-cs"/>
              </a:rPr>
              <a:t>. However, NVIDIA will have neither the technical ability nor the incentive to hamper the compatibility of its GPUs with competing GPU orchestration software due to the availability and widespread use of tools that ensure such compatibility, a point that has been confirmed by </a:t>
            </a:r>
            <a:r>
              <a:rPr kumimoji="0" lang="en-US" sz="1600" b="0" i="1" u="none" strike="noStrike" kern="1200" cap="none" spc="0" normalizeH="0" baseline="0" noProof="0" dirty="0" err="1">
                <a:ln>
                  <a:noFill/>
                </a:ln>
                <a:solidFill>
                  <a:srgbClr val="000000"/>
                </a:solidFill>
                <a:effectLst/>
                <a:uLnTx/>
                <a:uFillTx/>
                <a:latin typeface="Freshfields Text"/>
                <a:ea typeface="+mn-ea"/>
                <a:cs typeface="+mn-cs"/>
              </a:rPr>
              <a:t>Run:ai’s</a:t>
            </a:r>
            <a:r>
              <a:rPr kumimoji="0" lang="en-US" sz="1600" b="0" i="1" u="none" strike="noStrike" kern="1200" cap="none" spc="0" normalizeH="0" baseline="0" noProof="0" dirty="0">
                <a:ln>
                  <a:noFill/>
                </a:ln>
                <a:solidFill>
                  <a:srgbClr val="000000"/>
                </a:solidFill>
                <a:effectLst/>
                <a:uLnTx/>
                <a:uFillTx/>
                <a:latin typeface="Freshfields Text"/>
                <a:ea typeface="+mn-ea"/>
                <a:cs typeface="+mn-cs"/>
              </a:rPr>
              <a:t> competitors.</a:t>
            </a:r>
            <a:r>
              <a:rPr lang="it-IT" sz="1600" b="0" i="0" dirty="0">
                <a:solidFill>
                  <a:srgbClr val="000000"/>
                </a:solidFill>
                <a:effectLst/>
                <a:latin typeface="Open Sans" panose="020B0606030504020204" pitchFamily="34" charset="0"/>
              </a:rPr>
              <a:t>»</a:t>
            </a:r>
            <a:endParaRPr kumimoji="0" lang="it-IT" sz="1600" b="0" i="0" u="none" strike="noStrike" kern="1200" cap="none" spc="0" normalizeH="0" baseline="0" noProof="0" dirty="0">
              <a:ln>
                <a:noFill/>
              </a:ln>
              <a:solidFill>
                <a:srgbClr val="000000"/>
              </a:solidFill>
              <a:effectLst/>
              <a:uLnTx/>
              <a:uFillTx/>
              <a:latin typeface="Freshfields Text"/>
              <a:ea typeface="+mn-ea"/>
              <a:cs typeface="+mn-cs"/>
            </a:endParaRPr>
          </a:p>
        </p:txBody>
      </p:sp>
      <p:pic>
        <p:nvPicPr>
          <p:cNvPr id="1032" name="Picture 8" descr="Media Room - Booking Holdings">
            <a:extLst>
              <a:ext uri="{FF2B5EF4-FFF2-40B4-BE49-F238E27FC236}">
                <a16:creationId xmlns:a16="http://schemas.microsoft.com/office/drawing/2014/main" id="{11F3038C-9156-AAE5-2A58-59E18B17A5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47" t="38327" r="14707" b="-1"/>
          <a:stretch/>
        </p:blipFill>
        <p:spPr bwMode="auto">
          <a:xfrm>
            <a:off x="8808776" y="2576633"/>
            <a:ext cx="2754573" cy="134934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un:ai Joins NVIDIA: A New Chapter Begins">
            <a:extLst>
              <a:ext uri="{FF2B5EF4-FFF2-40B4-BE49-F238E27FC236}">
                <a16:creationId xmlns:a16="http://schemas.microsoft.com/office/drawing/2014/main" id="{26EEB6A1-C3CF-03F9-9D63-8015D4A894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08777" y="4453910"/>
            <a:ext cx="2754573" cy="144964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ome - Etraveli Group">
            <a:extLst>
              <a:ext uri="{FF2B5EF4-FFF2-40B4-BE49-F238E27FC236}">
                <a16:creationId xmlns:a16="http://schemas.microsoft.com/office/drawing/2014/main" id="{D175B713-9F1D-48AA-CAF9-8BB27C4B1D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1350" y="3251304"/>
            <a:ext cx="1501880" cy="455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3804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2. Covers">
  <a:themeElements>
    <a:clrScheme name="NEW Freshfields">
      <a:dk1>
        <a:srgbClr val="000000"/>
      </a:dk1>
      <a:lt1>
        <a:srgbClr val="FFFFFF"/>
      </a:lt1>
      <a:dk2>
        <a:srgbClr val="9D9785"/>
      </a:dk2>
      <a:lt2>
        <a:srgbClr val="F9F8ED"/>
      </a:lt2>
      <a:accent1>
        <a:srgbClr val="C38EC0"/>
      </a:accent1>
      <a:accent2>
        <a:srgbClr val="CCA44F"/>
      </a:accent2>
      <a:accent3>
        <a:srgbClr val="FF6835"/>
      </a:accent3>
      <a:accent4>
        <a:srgbClr val="708FFF"/>
      </a:accent4>
      <a:accent5>
        <a:srgbClr val="46BB51"/>
      </a:accent5>
      <a:accent6>
        <a:srgbClr val="CCCBBE"/>
      </a:accent6>
      <a:hlink>
        <a:srgbClr val="000000"/>
      </a:hlink>
      <a:folHlink>
        <a:srgbClr val="000000"/>
      </a:folHlink>
    </a:clrScheme>
    <a:fontScheme name="NEW Freshfields">
      <a:majorFont>
        <a:latin typeface="Freshfields Headline"/>
        <a:ea typeface=""/>
        <a:cs typeface=""/>
      </a:majorFont>
      <a:minorFont>
        <a:latin typeface="Freshfield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144000" tIns="144000" rIns="144000" bIns="144000" rtlCol="0" anchor="t"/>
      <a:lstStyle>
        <a:defPPr algn="l">
          <a:spcBef>
            <a:spcPts val="600"/>
          </a:spcBef>
          <a:spcAft>
            <a:spcPts val="600"/>
          </a:spcAft>
          <a:defRPr sz="1400" dirty="0" err="1"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ray 01">
      <a:srgbClr val="9D9785"/>
    </a:custClr>
    <a:custClr name="Gray 02">
      <a:srgbClr val="CCCBBE"/>
    </a:custClr>
    <a:custClr name="Gray 03">
      <a:srgbClr val="F0EFEC"/>
    </a:custClr>
    <a:custClr name="Pink 01">
      <a:srgbClr val="CE8EC0"/>
    </a:custClr>
    <a:custClr name="Pink 02">
      <a:srgbClr val="E5C5EE"/>
    </a:custClr>
    <a:custClr name="Pink 03">
      <a:srgbClr val="F3E8FE"/>
    </a:custClr>
    <a:custClr name="Gold 01">
      <a:srgbClr val="CDA44F"/>
    </a:custClr>
    <a:custClr name="Gold 02">
      <a:srgbClr val="FBD78C"/>
    </a:custClr>
    <a:custClr name="Gold 03">
      <a:srgbClr val="FFF2D2"/>
    </a:custClr>
    <a:custClr name="Red 01">
      <a:srgbClr val="FF6834"/>
    </a:custClr>
    <a:custClr name="Red 02">
      <a:srgbClr val="FEC19D"/>
    </a:custClr>
    <a:custClr name="Red 03">
      <a:srgbClr val="FFE2D2"/>
    </a:custClr>
    <a:custClr name="Blue 0">
      <a:srgbClr val="6F8FFF"/>
    </a:custClr>
    <a:custClr name="Blue 02">
      <a:srgbClr val="A4D5FF"/>
    </a:custClr>
    <a:custClr name="Blue 03">
      <a:srgbClr val="CEE7FF"/>
    </a:custClr>
    <a:custClr name="Green 01">
      <a:srgbClr val="45BC51"/>
    </a:custClr>
    <a:custClr name="Green 02">
      <a:srgbClr val="C9EA85"/>
    </a:custClr>
    <a:custClr name="Green 03">
      <a:srgbClr val="F8FFB3"/>
    </a:custClr>
  </a:custClrLst>
  <a:extLst>
    <a:ext uri="{05A4C25C-085E-4340-85A3-A5531E510DB2}">
      <thm15:themeFamily xmlns:thm15="http://schemas.microsoft.com/office/thememl/2012/main" name="Covers_and_Dividers.potx" id="{6D94404C-7B33-4A89-83B3-8B4632D6B7A9}" vid="{545B3FE8-4DF6-4FC2-AB63-FA7915665617}"/>
    </a:ext>
  </a:extLst>
</a:theme>
</file>

<file path=ppt/theme/theme3.xml><?xml version="1.0" encoding="utf-8"?>
<a:theme xmlns:a="http://schemas.openxmlformats.org/drawingml/2006/main" name="3. Dividers, coloured content slides and disclaimer">
  <a:themeElements>
    <a:clrScheme name="NEW Freshfields">
      <a:dk1>
        <a:srgbClr val="000000"/>
      </a:dk1>
      <a:lt1>
        <a:srgbClr val="FFFFFF"/>
      </a:lt1>
      <a:dk2>
        <a:srgbClr val="9D9785"/>
      </a:dk2>
      <a:lt2>
        <a:srgbClr val="F9F8ED"/>
      </a:lt2>
      <a:accent1>
        <a:srgbClr val="C38EC0"/>
      </a:accent1>
      <a:accent2>
        <a:srgbClr val="CCA44F"/>
      </a:accent2>
      <a:accent3>
        <a:srgbClr val="FF6835"/>
      </a:accent3>
      <a:accent4>
        <a:srgbClr val="708FFF"/>
      </a:accent4>
      <a:accent5>
        <a:srgbClr val="46BB51"/>
      </a:accent5>
      <a:accent6>
        <a:srgbClr val="CCCBBE"/>
      </a:accent6>
      <a:hlink>
        <a:srgbClr val="000000"/>
      </a:hlink>
      <a:folHlink>
        <a:srgbClr val="000000"/>
      </a:folHlink>
    </a:clrScheme>
    <a:fontScheme name="NEW Freshfields">
      <a:majorFont>
        <a:latin typeface="Freshfields Headline"/>
        <a:ea typeface=""/>
        <a:cs typeface=""/>
      </a:majorFont>
      <a:minorFont>
        <a:latin typeface="Freshfield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144000" tIns="144000" rIns="144000" bIns="144000" rtlCol="0" anchor="t"/>
      <a:lstStyle>
        <a:defPPr algn="l">
          <a:spcBef>
            <a:spcPts val="600"/>
          </a:spcBef>
          <a:spcAft>
            <a:spcPts val="600"/>
          </a:spcAft>
          <a:defRPr sz="1400" dirty="0" err="1" smtClean="0">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Gray 01">
      <a:srgbClr val="9D9785"/>
    </a:custClr>
    <a:custClr name="Gray 02">
      <a:srgbClr val="CCCBBE"/>
    </a:custClr>
    <a:custClr name="Gray 03">
      <a:srgbClr val="F0EFEC"/>
    </a:custClr>
    <a:custClr name="Pink 01">
      <a:srgbClr val="CE8EC0"/>
    </a:custClr>
    <a:custClr name="Pink 02">
      <a:srgbClr val="E5C5EE"/>
    </a:custClr>
    <a:custClr name="Pink 03">
      <a:srgbClr val="F3E8FE"/>
    </a:custClr>
    <a:custClr name="Gold 01">
      <a:srgbClr val="CDA44F"/>
    </a:custClr>
    <a:custClr name="Gold 02">
      <a:srgbClr val="FBD78C"/>
    </a:custClr>
    <a:custClr name="Gold 03">
      <a:srgbClr val="FFF2D2"/>
    </a:custClr>
    <a:custClr name="Red 01">
      <a:srgbClr val="FF6834"/>
    </a:custClr>
    <a:custClr name="Red 02">
      <a:srgbClr val="FEC19D"/>
    </a:custClr>
    <a:custClr name="Red 03">
      <a:srgbClr val="FFE2D2"/>
    </a:custClr>
    <a:custClr name="Blue 0">
      <a:srgbClr val="6F8FFF"/>
    </a:custClr>
    <a:custClr name="Blue 02">
      <a:srgbClr val="A4D5FF"/>
    </a:custClr>
    <a:custClr name="Blue 03">
      <a:srgbClr val="CEE7FF"/>
    </a:custClr>
    <a:custClr name="Green 01">
      <a:srgbClr val="45BC51"/>
    </a:custClr>
    <a:custClr name="Green 02">
      <a:srgbClr val="C9EA85"/>
    </a:custClr>
    <a:custClr name="Green 03">
      <a:srgbClr val="F8FFB3"/>
    </a:custClr>
  </a:custClrLst>
  <a:extLst>
    <a:ext uri="{05A4C25C-085E-4340-85A3-A5531E510DB2}">
      <thm15:themeFamily xmlns:thm15="http://schemas.microsoft.com/office/thememl/2012/main" name="Covers_and_Dividers.potx" id="{6D94404C-7B33-4A89-83B3-8B4632D6B7A9}" vid="{734D01F4-069A-4205-B433-43A046410F3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48</TotalTime>
  <Words>988</Words>
  <Application>Microsoft Office PowerPoint</Application>
  <PresentationFormat>Widescreen</PresentationFormat>
  <Paragraphs>29</Paragraphs>
  <Slides>5</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5</vt:i4>
      </vt:variant>
    </vt:vector>
  </HeadingPairs>
  <TitlesOfParts>
    <vt:vector size="16" baseType="lpstr">
      <vt:lpstr>Aptos</vt:lpstr>
      <vt:lpstr>Aptos Display</vt:lpstr>
      <vt:lpstr>Arial</vt:lpstr>
      <vt:lpstr>Calibri</vt:lpstr>
      <vt:lpstr>Freshfields Headline</vt:lpstr>
      <vt:lpstr>Freshfields Text</vt:lpstr>
      <vt:lpstr>Open Sans</vt:lpstr>
      <vt:lpstr>Wingdings</vt:lpstr>
      <vt:lpstr>Office Theme</vt:lpstr>
      <vt:lpstr>2. Covers</vt:lpstr>
      <vt:lpstr>3. Dividers, coloured content slides and disclaimer</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FBD</dc:creator>
  <cp:lastModifiedBy>FBD</cp:lastModifiedBy>
  <cp:revision>14</cp:revision>
  <dcterms:created xsi:type="dcterms:W3CDTF">2025-02-07T14:05:31Z</dcterms:created>
  <dcterms:modified xsi:type="dcterms:W3CDTF">2025-02-18T10:27:05Z</dcterms:modified>
</cp:coreProperties>
</file>